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5"/>
  </p:notesMasterIdLst>
  <p:handoutMasterIdLst>
    <p:handoutMasterId r:id="rId16"/>
  </p:handoutMasterIdLst>
  <p:sldIdLst>
    <p:sldId id="436" r:id="rId5"/>
    <p:sldId id="437" r:id="rId6"/>
    <p:sldId id="448" r:id="rId7"/>
    <p:sldId id="452" r:id="rId8"/>
    <p:sldId id="449" r:id="rId9"/>
    <p:sldId id="450" r:id="rId10"/>
    <p:sldId id="451" r:id="rId11"/>
    <p:sldId id="453" r:id="rId12"/>
    <p:sldId id="454" r:id="rId13"/>
    <p:sldId id="4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70CAB-CADE-4161-8948-17C6ED5724E8}" v="3" dt="2024-11-05T17:34:29.303"/>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5394" autoAdjust="0"/>
  </p:normalViewPr>
  <p:slideViewPr>
    <p:cSldViewPr snapToGrid="0">
      <p:cViewPr varScale="1">
        <p:scale>
          <a:sx n="90" d="100"/>
          <a:sy n="90" d="100"/>
        </p:scale>
        <p:origin x="87" y="96"/>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om Hanson" userId="f35b53b01726611c" providerId="LiveId" clId="{AEE70CAB-CADE-4161-8948-17C6ED5724E8}"/>
    <pc:docChg chg="undo custSel addSld delSld modSld">
      <pc:chgData name="Jarom Hanson" userId="f35b53b01726611c" providerId="LiveId" clId="{AEE70CAB-CADE-4161-8948-17C6ED5724E8}" dt="2024-11-05T17:40:23.061" v="1981" actId="1076"/>
      <pc:docMkLst>
        <pc:docMk/>
      </pc:docMkLst>
      <pc:sldChg chg="del">
        <pc:chgData name="Jarom Hanson" userId="f35b53b01726611c" providerId="LiveId" clId="{AEE70CAB-CADE-4161-8948-17C6ED5724E8}" dt="2024-11-05T17:26:47.347" v="1871" actId="2696"/>
        <pc:sldMkLst>
          <pc:docMk/>
          <pc:sldMk cId="2280806097" sldId="435"/>
        </pc:sldMkLst>
      </pc:sldChg>
      <pc:sldChg chg="modSp mod">
        <pc:chgData name="Jarom Hanson" userId="f35b53b01726611c" providerId="LiveId" clId="{AEE70CAB-CADE-4161-8948-17C6ED5724E8}" dt="2024-11-05T17:06:50.872" v="1342" actId="27636"/>
        <pc:sldMkLst>
          <pc:docMk/>
          <pc:sldMk cId="2567017441" sldId="437"/>
        </pc:sldMkLst>
        <pc:spChg chg="mod">
          <ac:chgData name="Jarom Hanson" userId="f35b53b01726611c" providerId="LiveId" clId="{AEE70CAB-CADE-4161-8948-17C6ED5724E8}" dt="2024-11-05T17:06:50.872" v="1342" actId="27636"/>
          <ac:spMkLst>
            <pc:docMk/>
            <pc:sldMk cId="2567017441" sldId="437"/>
            <ac:spMk id="4" creationId="{3D7927D6-AFA7-348E-8C32-400C1E6F321D}"/>
          </ac:spMkLst>
        </pc:spChg>
      </pc:sldChg>
      <pc:sldChg chg="modSp del mod">
        <pc:chgData name="Jarom Hanson" userId="f35b53b01726611c" providerId="LiveId" clId="{AEE70CAB-CADE-4161-8948-17C6ED5724E8}" dt="2024-11-05T17:25:57.709" v="1861" actId="2696"/>
        <pc:sldMkLst>
          <pc:docMk/>
          <pc:sldMk cId="3124175302" sldId="438"/>
        </pc:sldMkLst>
        <pc:spChg chg="mod">
          <ac:chgData name="Jarom Hanson" userId="f35b53b01726611c" providerId="LiveId" clId="{AEE70CAB-CADE-4161-8948-17C6ED5724E8}" dt="2024-11-04T21:00:55.629" v="6" actId="255"/>
          <ac:spMkLst>
            <pc:docMk/>
            <pc:sldMk cId="3124175302" sldId="438"/>
            <ac:spMk id="8" creationId="{9B282789-4F8B-D647-09EB-50D8FF6877D0}"/>
          </ac:spMkLst>
        </pc:spChg>
      </pc:sldChg>
      <pc:sldChg chg="del">
        <pc:chgData name="Jarom Hanson" userId="f35b53b01726611c" providerId="LiveId" clId="{AEE70CAB-CADE-4161-8948-17C6ED5724E8}" dt="2024-11-05T17:26:01.595" v="1862" actId="2696"/>
        <pc:sldMkLst>
          <pc:docMk/>
          <pc:sldMk cId="2701710032" sldId="439"/>
        </pc:sldMkLst>
      </pc:sldChg>
      <pc:sldChg chg="del">
        <pc:chgData name="Jarom Hanson" userId="f35b53b01726611c" providerId="LiveId" clId="{AEE70CAB-CADE-4161-8948-17C6ED5724E8}" dt="2024-11-05T17:26:10.719" v="1863" actId="2696"/>
        <pc:sldMkLst>
          <pc:docMk/>
          <pc:sldMk cId="3457628484" sldId="440"/>
        </pc:sldMkLst>
      </pc:sldChg>
      <pc:sldChg chg="del">
        <pc:chgData name="Jarom Hanson" userId="f35b53b01726611c" providerId="LiveId" clId="{AEE70CAB-CADE-4161-8948-17C6ED5724E8}" dt="2024-11-05T17:26:15.827" v="1864" actId="2696"/>
        <pc:sldMkLst>
          <pc:docMk/>
          <pc:sldMk cId="2470345671" sldId="441"/>
        </pc:sldMkLst>
      </pc:sldChg>
      <pc:sldChg chg="del">
        <pc:chgData name="Jarom Hanson" userId="f35b53b01726611c" providerId="LiveId" clId="{AEE70CAB-CADE-4161-8948-17C6ED5724E8}" dt="2024-11-05T17:26:20.375" v="1865" actId="2696"/>
        <pc:sldMkLst>
          <pc:docMk/>
          <pc:sldMk cId="3421864832" sldId="442"/>
        </pc:sldMkLst>
      </pc:sldChg>
      <pc:sldChg chg="del">
        <pc:chgData name="Jarom Hanson" userId="f35b53b01726611c" providerId="LiveId" clId="{AEE70CAB-CADE-4161-8948-17C6ED5724E8}" dt="2024-11-05T17:26:24.436" v="1866" actId="2696"/>
        <pc:sldMkLst>
          <pc:docMk/>
          <pc:sldMk cId="4154249392" sldId="443"/>
        </pc:sldMkLst>
      </pc:sldChg>
      <pc:sldChg chg="del">
        <pc:chgData name="Jarom Hanson" userId="f35b53b01726611c" providerId="LiveId" clId="{AEE70CAB-CADE-4161-8948-17C6ED5724E8}" dt="2024-11-05T17:26:28.639" v="1867" actId="2696"/>
        <pc:sldMkLst>
          <pc:docMk/>
          <pc:sldMk cId="248113133" sldId="444"/>
        </pc:sldMkLst>
      </pc:sldChg>
      <pc:sldChg chg="del">
        <pc:chgData name="Jarom Hanson" userId="f35b53b01726611c" providerId="LiveId" clId="{AEE70CAB-CADE-4161-8948-17C6ED5724E8}" dt="2024-11-05T17:26:35.844" v="1868" actId="2696"/>
        <pc:sldMkLst>
          <pc:docMk/>
          <pc:sldMk cId="1748824049" sldId="445"/>
        </pc:sldMkLst>
      </pc:sldChg>
      <pc:sldChg chg="del">
        <pc:chgData name="Jarom Hanson" userId="f35b53b01726611c" providerId="LiveId" clId="{AEE70CAB-CADE-4161-8948-17C6ED5724E8}" dt="2024-11-05T17:26:39.709" v="1869" actId="2696"/>
        <pc:sldMkLst>
          <pc:docMk/>
          <pc:sldMk cId="517068035" sldId="446"/>
        </pc:sldMkLst>
      </pc:sldChg>
      <pc:sldChg chg="del">
        <pc:chgData name="Jarom Hanson" userId="f35b53b01726611c" providerId="LiveId" clId="{AEE70CAB-CADE-4161-8948-17C6ED5724E8}" dt="2024-11-05T17:26:43.127" v="1870" actId="2696"/>
        <pc:sldMkLst>
          <pc:docMk/>
          <pc:sldMk cId="1631804628" sldId="447"/>
        </pc:sldMkLst>
      </pc:sldChg>
      <pc:sldChg chg="modSp new mod">
        <pc:chgData name="Jarom Hanson" userId="f35b53b01726611c" providerId="LiveId" clId="{AEE70CAB-CADE-4161-8948-17C6ED5724E8}" dt="2024-11-05T17:13:49.593" v="1381" actId="313"/>
        <pc:sldMkLst>
          <pc:docMk/>
          <pc:sldMk cId="3496505783" sldId="448"/>
        </pc:sldMkLst>
        <pc:spChg chg="mod">
          <ac:chgData name="Jarom Hanson" userId="f35b53b01726611c" providerId="LiveId" clId="{AEE70CAB-CADE-4161-8948-17C6ED5724E8}" dt="2024-11-05T16:15:36.416" v="30" actId="20577"/>
          <ac:spMkLst>
            <pc:docMk/>
            <pc:sldMk cId="3496505783" sldId="448"/>
            <ac:spMk id="2" creationId="{490CA9EA-1A13-D2F9-0270-D739AA2558E1}"/>
          </ac:spMkLst>
        </pc:spChg>
        <pc:spChg chg="mod">
          <ac:chgData name="Jarom Hanson" userId="f35b53b01726611c" providerId="LiveId" clId="{AEE70CAB-CADE-4161-8948-17C6ED5724E8}" dt="2024-11-05T17:13:49.593" v="1381" actId="313"/>
          <ac:spMkLst>
            <pc:docMk/>
            <pc:sldMk cId="3496505783" sldId="448"/>
            <ac:spMk id="3" creationId="{B9472043-8297-7888-785A-BCE3E44B468F}"/>
          </ac:spMkLst>
        </pc:spChg>
      </pc:sldChg>
      <pc:sldChg chg="modSp new mod">
        <pc:chgData name="Jarom Hanson" userId="f35b53b01726611c" providerId="LiveId" clId="{AEE70CAB-CADE-4161-8948-17C6ED5724E8}" dt="2024-11-05T17:15:32.413" v="1423" actId="20577"/>
        <pc:sldMkLst>
          <pc:docMk/>
          <pc:sldMk cId="178776449" sldId="449"/>
        </pc:sldMkLst>
        <pc:spChg chg="mod">
          <ac:chgData name="Jarom Hanson" userId="f35b53b01726611c" providerId="LiveId" clId="{AEE70CAB-CADE-4161-8948-17C6ED5724E8}" dt="2024-11-05T17:15:32.413" v="1423" actId="20577"/>
          <ac:spMkLst>
            <pc:docMk/>
            <pc:sldMk cId="178776449" sldId="449"/>
            <ac:spMk id="2" creationId="{4E3D1A6A-27F1-CE92-1A95-F9A448E75795}"/>
          </ac:spMkLst>
        </pc:spChg>
        <pc:spChg chg="mod">
          <ac:chgData name="Jarom Hanson" userId="f35b53b01726611c" providerId="LiveId" clId="{AEE70CAB-CADE-4161-8948-17C6ED5724E8}" dt="2024-11-05T16:29:33.572" v="503" actId="255"/>
          <ac:spMkLst>
            <pc:docMk/>
            <pc:sldMk cId="178776449" sldId="449"/>
            <ac:spMk id="3" creationId="{C72477B8-6006-1D42-97D5-6F789198039E}"/>
          </ac:spMkLst>
        </pc:spChg>
      </pc:sldChg>
      <pc:sldChg chg="modSp new mod">
        <pc:chgData name="Jarom Hanson" userId="f35b53b01726611c" providerId="LiveId" clId="{AEE70CAB-CADE-4161-8948-17C6ED5724E8}" dt="2024-11-05T17:14:47.544" v="1404" actId="20577"/>
        <pc:sldMkLst>
          <pc:docMk/>
          <pc:sldMk cId="3665007727" sldId="450"/>
        </pc:sldMkLst>
        <pc:spChg chg="mod">
          <ac:chgData name="Jarom Hanson" userId="f35b53b01726611c" providerId="LiveId" clId="{AEE70CAB-CADE-4161-8948-17C6ED5724E8}" dt="2024-11-05T17:14:47.544" v="1404" actId="20577"/>
          <ac:spMkLst>
            <pc:docMk/>
            <pc:sldMk cId="3665007727" sldId="450"/>
            <ac:spMk id="2" creationId="{62E48AA3-5F12-DD75-03A0-27CD373D1994}"/>
          </ac:spMkLst>
        </pc:spChg>
        <pc:spChg chg="mod">
          <ac:chgData name="Jarom Hanson" userId="f35b53b01726611c" providerId="LiveId" clId="{AEE70CAB-CADE-4161-8948-17C6ED5724E8}" dt="2024-11-05T16:42:28.415" v="841" actId="20577"/>
          <ac:spMkLst>
            <pc:docMk/>
            <pc:sldMk cId="3665007727" sldId="450"/>
            <ac:spMk id="3" creationId="{87814D76-6C5D-F3EB-20CF-AFD1DD579F42}"/>
          </ac:spMkLst>
        </pc:spChg>
      </pc:sldChg>
      <pc:sldChg chg="modSp new mod">
        <pc:chgData name="Jarom Hanson" userId="f35b53b01726611c" providerId="LiveId" clId="{AEE70CAB-CADE-4161-8948-17C6ED5724E8}" dt="2024-11-05T17:39:57.588" v="1980" actId="20577"/>
        <pc:sldMkLst>
          <pc:docMk/>
          <pc:sldMk cId="2975449768" sldId="451"/>
        </pc:sldMkLst>
        <pc:spChg chg="mod">
          <ac:chgData name="Jarom Hanson" userId="f35b53b01726611c" providerId="LiveId" clId="{AEE70CAB-CADE-4161-8948-17C6ED5724E8}" dt="2024-11-05T17:14:16.951" v="1389" actId="20577"/>
          <ac:spMkLst>
            <pc:docMk/>
            <pc:sldMk cId="2975449768" sldId="451"/>
            <ac:spMk id="2" creationId="{59FA521B-D233-D804-8C0B-2BB7DDF05506}"/>
          </ac:spMkLst>
        </pc:spChg>
        <pc:spChg chg="mod">
          <ac:chgData name="Jarom Hanson" userId="f35b53b01726611c" providerId="LiveId" clId="{AEE70CAB-CADE-4161-8948-17C6ED5724E8}" dt="2024-11-05T17:39:57.588" v="1980" actId="20577"/>
          <ac:spMkLst>
            <pc:docMk/>
            <pc:sldMk cId="2975449768" sldId="451"/>
            <ac:spMk id="3" creationId="{8ADF4AE7-4D8E-FA0B-E1EF-BC102E7A4A23}"/>
          </ac:spMkLst>
        </pc:spChg>
      </pc:sldChg>
      <pc:sldChg chg="new del">
        <pc:chgData name="Jarom Hanson" userId="f35b53b01726611c" providerId="LiveId" clId="{AEE70CAB-CADE-4161-8948-17C6ED5724E8}" dt="2024-11-05T16:52:01.595" v="899" actId="2696"/>
        <pc:sldMkLst>
          <pc:docMk/>
          <pc:sldMk cId="1447986954" sldId="452"/>
        </pc:sldMkLst>
      </pc:sldChg>
      <pc:sldChg chg="addSp modSp new mod">
        <pc:chgData name="Jarom Hanson" userId="f35b53b01726611c" providerId="LiveId" clId="{AEE70CAB-CADE-4161-8948-17C6ED5724E8}" dt="2024-11-05T17:04:15.395" v="1140" actId="1076"/>
        <pc:sldMkLst>
          <pc:docMk/>
          <pc:sldMk cId="2479310079" sldId="452"/>
        </pc:sldMkLst>
        <pc:spChg chg="mod">
          <ac:chgData name="Jarom Hanson" userId="f35b53b01726611c" providerId="LiveId" clId="{AEE70CAB-CADE-4161-8948-17C6ED5724E8}" dt="2024-11-05T17:00:05.599" v="1135" actId="20577"/>
          <ac:spMkLst>
            <pc:docMk/>
            <pc:sldMk cId="2479310079" sldId="452"/>
            <ac:spMk id="2" creationId="{A7B3B41B-78D2-B4D7-189C-33A437948262}"/>
          </ac:spMkLst>
        </pc:spChg>
        <pc:spChg chg="mod">
          <ac:chgData name="Jarom Hanson" userId="f35b53b01726611c" providerId="LiveId" clId="{AEE70CAB-CADE-4161-8948-17C6ED5724E8}" dt="2024-11-05T16:55:21.467" v="1054" actId="5793"/>
          <ac:spMkLst>
            <pc:docMk/>
            <pc:sldMk cId="2479310079" sldId="452"/>
            <ac:spMk id="3" creationId="{8891FC8D-782D-0F21-39DB-77EFE5255E24}"/>
          </ac:spMkLst>
        </pc:spChg>
        <pc:spChg chg="mod">
          <ac:chgData name="Jarom Hanson" userId="f35b53b01726611c" providerId="LiveId" clId="{AEE70CAB-CADE-4161-8948-17C6ED5724E8}" dt="2024-11-05T16:56:17.507" v="1055"/>
          <ac:spMkLst>
            <pc:docMk/>
            <pc:sldMk cId="2479310079" sldId="452"/>
            <ac:spMk id="6" creationId="{6EDF34DE-5463-C449-0373-EE647140BCF5}"/>
          </ac:spMkLst>
        </pc:spChg>
        <pc:spChg chg="mod">
          <ac:chgData name="Jarom Hanson" userId="f35b53b01726611c" providerId="LiveId" clId="{AEE70CAB-CADE-4161-8948-17C6ED5724E8}" dt="2024-11-05T16:56:17.507" v="1055"/>
          <ac:spMkLst>
            <pc:docMk/>
            <pc:sldMk cId="2479310079" sldId="452"/>
            <ac:spMk id="7" creationId="{7D6E207F-8912-CE65-239D-0E2B11C37BD7}"/>
          </ac:spMkLst>
        </pc:spChg>
        <pc:spChg chg="mod">
          <ac:chgData name="Jarom Hanson" userId="f35b53b01726611c" providerId="LiveId" clId="{AEE70CAB-CADE-4161-8948-17C6ED5724E8}" dt="2024-11-05T16:56:17.507" v="1055"/>
          <ac:spMkLst>
            <pc:docMk/>
            <pc:sldMk cId="2479310079" sldId="452"/>
            <ac:spMk id="8" creationId="{B67460C6-3787-DE53-DB88-997062FE30FD}"/>
          </ac:spMkLst>
        </pc:spChg>
        <pc:spChg chg="mod">
          <ac:chgData name="Jarom Hanson" userId="f35b53b01726611c" providerId="LiveId" clId="{AEE70CAB-CADE-4161-8948-17C6ED5724E8}" dt="2024-11-05T16:56:17.507" v="1055"/>
          <ac:spMkLst>
            <pc:docMk/>
            <pc:sldMk cId="2479310079" sldId="452"/>
            <ac:spMk id="9" creationId="{678AC6F9-72C2-5DB9-7911-62BC3789A3B3}"/>
          </ac:spMkLst>
        </pc:spChg>
        <pc:spChg chg="mod">
          <ac:chgData name="Jarom Hanson" userId="f35b53b01726611c" providerId="LiveId" clId="{AEE70CAB-CADE-4161-8948-17C6ED5724E8}" dt="2024-11-05T17:01:23.814" v="1136" actId="20577"/>
          <ac:spMkLst>
            <pc:docMk/>
            <pc:sldMk cId="2479310079" sldId="452"/>
            <ac:spMk id="10" creationId="{03CF8D95-2936-BBE5-A716-5349B3DFC49D}"/>
          </ac:spMkLst>
        </pc:spChg>
        <pc:spChg chg="mod">
          <ac:chgData name="Jarom Hanson" userId="f35b53b01726611c" providerId="LiveId" clId="{AEE70CAB-CADE-4161-8948-17C6ED5724E8}" dt="2024-11-05T17:04:15.395" v="1140" actId="1076"/>
          <ac:spMkLst>
            <pc:docMk/>
            <pc:sldMk cId="2479310079" sldId="452"/>
            <ac:spMk id="11" creationId="{9F894484-00A8-F125-DAFA-39E8376C5E8C}"/>
          </ac:spMkLst>
        </pc:spChg>
        <pc:spChg chg="mod">
          <ac:chgData name="Jarom Hanson" userId="f35b53b01726611c" providerId="LiveId" clId="{AEE70CAB-CADE-4161-8948-17C6ED5724E8}" dt="2024-11-05T17:04:06.736" v="1139" actId="1076"/>
          <ac:spMkLst>
            <pc:docMk/>
            <pc:sldMk cId="2479310079" sldId="452"/>
            <ac:spMk id="12" creationId="{2048AB2D-8D67-F2EE-5565-FCEA405AB718}"/>
          </ac:spMkLst>
        </pc:spChg>
        <pc:spChg chg="mod">
          <ac:chgData name="Jarom Hanson" userId="f35b53b01726611c" providerId="LiveId" clId="{AEE70CAB-CADE-4161-8948-17C6ED5724E8}" dt="2024-11-05T16:57:35.933" v="1065" actId="14100"/>
          <ac:spMkLst>
            <pc:docMk/>
            <pc:sldMk cId="2479310079" sldId="452"/>
            <ac:spMk id="13" creationId="{831C7264-E953-6E70-CB37-F25AB682F301}"/>
          </ac:spMkLst>
        </pc:spChg>
        <pc:spChg chg="mod">
          <ac:chgData name="Jarom Hanson" userId="f35b53b01726611c" providerId="LiveId" clId="{AEE70CAB-CADE-4161-8948-17C6ED5724E8}" dt="2024-11-05T16:56:17.507" v="1055"/>
          <ac:spMkLst>
            <pc:docMk/>
            <pc:sldMk cId="2479310079" sldId="452"/>
            <ac:spMk id="14" creationId="{A22F1BED-719B-D78E-8914-5E95D345EB76}"/>
          </ac:spMkLst>
        </pc:spChg>
        <pc:spChg chg="mod">
          <ac:chgData name="Jarom Hanson" userId="f35b53b01726611c" providerId="LiveId" clId="{AEE70CAB-CADE-4161-8948-17C6ED5724E8}" dt="2024-11-05T16:56:17.507" v="1055"/>
          <ac:spMkLst>
            <pc:docMk/>
            <pc:sldMk cId="2479310079" sldId="452"/>
            <ac:spMk id="15" creationId="{E698E562-F47B-F262-A2A6-87F124B2F875}"/>
          </ac:spMkLst>
        </pc:spChg>
        <pc:spChg chg="mod">
          <ac:chgData name="Jarom Hanson" userId="f35b53b01726611c" providerId="LiveId" clId="{AEE70CAB-CADE-4161-8948-17C6ED5724E8}" dt="2024-11-05T16:56:17.507" v="1055"/>
          <ac:spMkLst>
            <pc:docMk/>
            <pc:sldMk cId="2479310079" sldId="452"/>
            <ac:spMk id="16" creationId="{B106F93F-C94D-EF6A-76D5-92972E1FB811}"/>
          </ac:spMkLst>
        </pc:spChg>
        <pc:spChg chg="mod">
          <ac:chgData name="Jarom Hanson" userId="f35b53b01726611c" providerId="LiveId" clId="{AEE70CAB-CADE-4161-8948-17C6ED5724E8}" dt="2024-11-05T16:57:06.538" v="1064" actId="14100"/>
          <ac:spMkLst>
            <pc:docMk/>
            <pc:sldMk cId="2479310079" sldId="452"/>
            <ac:spMk id="17" creationId="{6B399304-9D97-DFC3-ECB4-9F69D3F58342}"/>
          </ac:spMkLst>
        </pc:spChg>
        <pc:grpChg chg="add mod">
          <ac:chgData name="Jarom Hanson" userId="f35b53b01726611c" providerId="LiveId" clId="{AEE70CAB-CADE-4161-8948-17C6ED5724E8}" dt="2024-11-05T16:56:47.871" v="1060" actId="14100"/>
          <ac:grpSpMkLst>
            <pc:docMk/>
            <pc:sldMk cId="2479310079" sldId="452"/>
            <ac:grpSpMk id="5" creationId="{39872339-9E21-C1BC-A62C-1B7F6C4BD523}"/>
          </ac:grpSpMkLst>
        </pc:grpChg>
        <pc:cxnChg chg="mod">
          <ac:chgData name="Jarom Hanson" userId="f35b53b01726611c" providerId="LiveId" clId="{AEE70CAB-CADE-4161-8948-17C6ED5724E8}" dt="2024-11-05T16:56:17.507" v="1055"/>
          <ac:cxnSpMkLst>
            <pc:docMk/>
            <pc:sldMk cId="2479310079" sldId="452"/>
            <ac:cxnSpMk id="18" creationId="{BE4CD9FB-63E7-1009-177B-F7E81FD6F2C3}"/>
          </ac:cxnSpMkLst>
        </pc:cxnChg>
        <pc:cxnChg chg="mod">
          <ac:chgData name="Jarom Hanson" userId="f35b53b01726611c" providerId="LiveId" clId="{AEE70CAB-CADE-4161-8948-17C6ED5724E8}" dt="2024-11-05T16:56:17.507" v="1055"/>
          <ac:cxnSpMkLst>
            <pc:docMk/>
            <pc:sldMk cId="2479310079" sldId="452"/>
            <ac:cxnSpMk id="19" creationId="{7FA87A33-A5E1-1A27-4D81-9B77B0E7C01A}"/>
          </ac:cxnSpMkLst>
        </pc:cxnChg>
        <pc:cxnChg chg="mod">
          <ac:chgData name="Jarom Hanson" userId="f35b53b01726611c" providerId="LiveId" clId="{AEE70CAB-CADE-4161-8948-17C6ED5724E8}" dt="2024-11-05T16:56:17.507" v="1055"/>
          <ac:cxnSpMkLst>
            <pc:docMk/>
            <pc:sldMk cId="2479310079" sldId="452"/>
            <ac:cxnSpMk id="20" creationId="{0820589E-11A7-C464-4E01-17094D014B98}"/>
          </ac:cxnSpMkLst>
        </pc:cxnChg>
        <pc:cxnChg chg="mod">
          <ac:chgData name="Jarom Hanson" userId="f35b53b01726611c" providerId="LiveId" clId="{AEE70CAB-CADE-4161-8948-17C6ED5724E8}" dt="2024-11-05T16:56:17.507" v="1055"/>
          <ac:cxnSpMkLst>
            <pc:docMk/>
            <pc:sldMk cId="2479310079" sldId="452"/>
            <ac:cxnSpMk id="21" creationId="{A8F9E067-F7CA-D326-B885-5EA70BA1B00B}"/>
          </ac:cxnSpMkLst>
        </pc:cxnChg>
        <pc:cxnChg chg="mod">
          <ac:chgData name="Jarom Hanson" userId="f35b53b01726611c" providerId="LiveId" clId="{AEE70CAB-CADE-4161-8948-17C6ED5724E8}" dt="2024-11-05T16:56:17.507" v="1055"/>
          <ac:cxnSpMkLst>
            <pc:docMk/>
            <pc:sldMk cId="2479310079" sldId="452"/>
            <ac:cxnSpMk id="22" creationId="{EB731548-48F6-DA61-77F2-EE50B9468BA2}"/>
          </ac:cxnSpMkLst>
        </pc:cxnChg>
        <pc:cxnChg chg="mod">
          <ac:chgData name="Jarom Hanson" userId="f35b53b01726611c" providerId="LiveId" clId="{AEE70CAB-CADE-4161-8948-17C6ED5724E8}" dt="2024-11-05T16:56:17.507" v="1055"/>
          <ac:cxnSpMkLst>
            <pc:docMk/>
            <pc:sldMk cId="2479310079" sldId="452"/>
            <ac:cxnSpMk id="23" creationId="{3D8D43B2-B55B-E55C-9029-A7E5B3913D91}"/>
          </ac:cxnSpMkLst>
        </pc:cxnChg>
        <pc:cxnChg chg="mod">
          <ac:chgData name="Jarom Hanson" userId="f35b53b01726611c" providerId="LiveId" clId="{AEE70CAB-CADE-4161-8948-17C6ED5724E8}" dt="2024-11-05T16:56:17.507" v="1055"/>
          <ac:cxnSpMkLst>
            <pc:docMk/>
            <pc:sldMk cId="2479310079" sldId="452"/>
            <ac:cxnSpMk id="24" creationId="{6D515344-726F-8DBC-02A7-26A333CAE366}"/>
          </ac:cxnSpMkLst>
        </pc:cxnChg>
        <pc:cxnChg chg="mod">
          <ac:chgData name="Jarom Hanson" userId="f35b53b01726611c" providerId="LiveId" clId="{AEE70CAB-CADE-4161-8948-17C6ED5724E8}" dt="2024-11-05T16:56:17.507" v="1055"/>
          <ac:cxnSpMkLst>
            <pc:docMk/>
            <pc:sldMk cId="2479310079" sldId="452"/>
            <ac:cxnSpMk id="25" creationId="{78107B2F-13FE-9E42-5D44-D06F94459D99}"/>
          </ac:cxnSpMkLst>
        </pc:cxnChg>
        <pc:cxnChg chg="mod">
          <ac:chgData name="Jarom Hanson" userId="f35b53b01726611c" providerId="LiveId" clId="{AEE70CAB-CADE-4161-8948-17C6ED5724E8}" dt="2024-11-05T16:56:17.507" v="1055"/>
          <ac:cxnSpMkLst>
            <pc:docMk/>
            <pc:sldMk cId="2479310079" sldId="452"/>
            <ac:cxnSpMk id="26" creationId="{841ED89A-59CF-BC75-56CD-2D1CD605E48C}"/>
          </ac:cxnSpMkLst>
        </pc:cxnChg>
        <pc:cxnChg chg="mod">
          <ac:chgData name="Jarom Hanson" userId="f35b53b01726611c" providerId="LiveId" clId="{AEE70CAB-CADE-4161-8948-17C6ED5724E8}" dt="2024-11-05T16:56:17.507" v="1055"/>
          <ac:cxnSpMkLst>
            <pc:docMk/>
            <pc:sldMk cId="2479310079" sldId="452"/>
            <ac:cxnSpMk id="27" creationId="{AF5117F3-487E-5FB7-2FCE-98F98722E254}"/>
          </ac:cxnSpMkLst>
        </pc:cxnChg>
        <pc:cxnChg chg="mod">
          <ac:chgData name="Jarom Hanson" userId="f35b53b01726611c" providerId="LiveId" clId="{AEE70CAB-CADE-4161-8948-17C6ED5724E8}" dt="2024-11-05T16:56:17.507" v="1055"/>
          <ac:cxnSpMkLst>
            <pc:docMk/>
            <pc:sldMk cId="2479310079" sldId="452"/>
            <ac:cxnSpMk id="28" creationId="{E6647E2D-3E73-5A72-2D6E-779660D44C9C}"/>
          </ac:cxnSpMkLst>
        </pc:cxnChg>
        <pc:cxnChg chg="mod">
          <ac:chgData name="Jarom Hanson" userId="f35b53b01726611c" providerId="LiveId" clId="{AEE70CAB-CADE-4161-8948-17C6ED5724E8}" dt="2024-11-05T16:57:35.933" v="1065" actId="14100"/>
          <ac:cxnSpMkLst>
            <pc:docMk/>
            <pc:sldMk cId="2479310079" sldId="452"/>
            <ac:cxnSpMk id="29" creationId="{E2EC5658-8BF6-302C-A35F-2D2F2DB62239}"/>
          </ac:cxnSpMkLst>
        </pc:cxnChg>
        <pc:cxnChg chg="mod">
          <ac:chgData name="Jarom Hanson" userId="f35b53b01726611c" providerId="LiveId" clId="{AEE70CAB-CADE-4161-8948-17C6ED5724E8}" dt="2024-11-05T16:56:17.507" v="1055"/>
          <ac:cxnSpMkLst>
            <pc:docMk/>
            <pc:sldMk cId="2479310079" sldId="452"/>
            <ac:cxnSpMk id="30" creationId="{03288D11-9122-2087-E975-706F6F3D1588}"/>
          </ac:cxnSpMkLst>
        </pc:cxnChg>
        <pc:cxnChg chg="mod">
          <ac:chgData name="Jarom Hanson" userId="f35b53b01726611c" providerId="LiveId" clId="{AEE70CAB-CADE-4161-8948-17C6ED5724E8}" dt="2024-11-05T16:56:17.507" v="1055"/>
          <ac:cxnSpMkLst>
            <pc:docMk/>
            <pc:sldMk cId="2479310079" sldId="452"/>
            <ac:cxnSpMk id="31" creationId="{646CE96E-729E-D5D7-B4A9-66A66A0E994B}"/>
          </ac:cxnSpMkLst>
        </pc:cxnChg>
        <pc:cxnChg chg="mod">
          <ac:chgData name="Jarom Hanson" userId="f35b53b01726611c" providerId="LiveId" clId="{AEE70CAB-CADE-4161-8948-17C6ED5724E8}" dt="2024-11-05T16:56:17.507" v="1055"/>
          <ac:cxnSpMkLst>
            <pc:docMk/>
            <pc:sldMk cId="2479310079" sldId="452"/>
            <ac:cxnSpMk id="32" creationId="{2163FB85-FB57-B34A-DD07-D9927E3E5A23}"/>
          </ac:cxnSpMkLst>
        </pc:cxnChg>
        <pc:cxnChg chg="mod">
          <ac:chgData name="Jarom Hanson" userId="f35b53b01726611c" providerId="LiveId" clId="{AEE70CAB-CADE-4161-8948-17C6ED5724E8}" dt="2024-11-05T17:04:15.395" v="1140" actId="1076"/>
          <ac:cxnSpMkLst>
            <pc:docMk/>
            <pc:sldMk cId="2479310079" sldId="452"/>
            <ac:cxnSpMk id="33" creationId="{DB18514F-EC9E-890C-E964-266AE493B569}"/>
          </ac:cxnSpMkLst>
        </pc:cxnChg>
        <pc:cxnChg chg="mod">
          <ac:chgData name="Jarom Hanson" userId="f35b53b01726611c" providerId="LiveId" clId="{AEE70CAB-CADE-4161-8948-17C6ED5724E8}" dt="2024-11-05T17:04:06.736" v="1139" actId="1076"/>
          <ac:cxnSpMkLst>
            <pc:docMk/>
            <pc:sldMk cId="2479310079" sldId="452"/>
            <ac:cxnSpMk id="34" creationId="{E46E7BFC-224F-2934-705E-39825BA874CF}"/>
          </ac:cxnSpMkLst>
        </pc:cxnChg>
      </pc:sldChg>
      <pc:sldChg chg="modSp new mod">
        <pc:chgData name="Jarom Hanson" userId="f35b53b01726611c" providerId="LiveId" clId="{AEE70CAB-CADE-4161-8948-17C6ED5724E8}" dt="2024-11-05T17:40:23.061" v="1981" actId="1076"/>
        <pc:sldMkLst>
          <pc:docMk/>
          <pc:sldMk cId="863973648" sldId="453"/>
        </pc:sldMkLst>
        <pc:spChg chg="mod">
          <ac:chgData name="Jarom Hanson" userId="f35b53b01726611c" providerId="LiveId" clId="{AEE70CAB-CADE-4161-8948-17C6ED5724E8}" dt="2024-11-05T17:17:57.358" v="1434" actId="20577"/>
          <ac:spMkLst>
            <pc:docMk/>
            <pc:sldMk cId="863973648" sldId="453"/>
            <ac:spMk id="2" creationId="{1728379C-D566-4946-6DCA-921C8308CF84}"/>
          </ac:spMkLst>
        </pc:spChg>
        <pc:spChg chg="mod">
          <ac:chgData name="Jarom Hanson" userId="f35b53b01726611c" providerId="LiveId" clId="{AEE70CAB-CADE-4161-8948-17C6ED5724E8}" dt="2024-11-05T17:40:23.061" v="1981" actId="1076"/>
          <ac:spMkLst>
            <pc:docMk/>
            <pc:sldMk cId="863973648" sldId="453"/>
            <ac:spMk id="3" creationId="{65BFF3BE-78D7-12E8-6D5B-711AA8CB1188}"/>
          </ac:spMkLst>
        </pc:spChg>
      </pc:sldChg>
      <pc:sldChg chg="new del">
        <pc:chgData name="Jarom Hanson" userId="f35b53b01726611c" providerId="LiveId" clId="{AEE70CAB-CADE-4161-8948-17C6ED5724E8}" dt="2024-11-05T17:31:54.678" v="1873" actId="2696"/>
        <pc:sldMkLst>
          <pc:docMk/>
          <pc:sldMk cId="1159043616" sldId="454"/>
        </pc:sldMkLst>
      </pc:sldChg>
      <pc:sldChg chg="new del">
        <pc:chgData name="Jarom Hanson" userId="f35b53b01726611c" providerId="LiveId" clId="{AEE70CAB-CADE-4161-8948-17C6ED5724E8}" dt="2024-11-05T17:33:01.167" v="1877" actId="2696"/>
        <pc:sldMkLst>
          <pc:docMk/>
          <pc:sldMk cId="1583592102" sldId="454"/>
        </pc:sldMkLst>
      </pc:sldChg>
      <pc:sldChg chg="addSp delSp modSp new mod">
        <pc:chgData name="Jarom Hanson" userId="f35b53b01726611c" providerId="LiveId" clId="{AEE70CAB-CADE-4161-8948-17C6ED5724E8}" dt="2024-11-05T17:36:17.934" v="1956" actId="27636"/>
        <pc:sldMkLst>
          <pc:docMk/>
          <pc:sldMk cId="2540478077" sldId="454"/>
        </pc:sldMkLst>
        <pc:spChg chg="mod">
          <ac:chgData name="Jarom Hanson" userId="f35b53b01726611c" providerId="LiveId" clId="{AEE70CAB-CADE-4161-8948-17C6ED5724E8}" dt="2024-11-05T17:35:01.220" v="1920" actId="122"/>
          <ac:spMkLst>
            <pc:docMk/>
            <pc:sldMk cId="2540478077" sldId="454"/>
            <ac:spMk id="2" creationId="{F3FA9915-2C1F-1F76-352F-A04E51FB7CF5}"/>
          </ac:spMkLst>
        </pc:spChg>
        <pc:spChg chg="del">
          <ac:chgData name="Jarom Hanson" userId="f35b53b01726611c" providerId="LiveId" clId="{AEE70CAB-CADE-4161-8948-17C6ED5724E8}" dt="2024-11-05T17:34:29.303" v="1881"/>
          <ac:spMkLst>
            <pc:docMk/>
            <pc:sldMk cId="2540478077" sldId="454"/>
            <ac:spMk id="3" creationId="{B1477EDA-D991-56CB-0337-BBF2FB241152}"/>
          </ac:spMkLst>
        </pc:spChg>
        <pc:spChg chg="mod">
          <ac:chgData name="Jarom Hanson" userId="f35b53b01726611c" providerId="LiveId" clId="{AEE70CAB-CADE-4161-8948-17C6ED5724E8}" dt="2024-11-05T17:36:17.934" v="1956" actId="27636"/>
          <ac:spMkLst>
            <pc:docMk/>
            <pc:sldMk cId="2540478077" sldId="454"/>
            <ac:spMk id="4" creationId="{BCD69D8E-08D1-C576-8D3D-413C89A1CDE6}"/>
          </ac:spMkLst>
        </pc:spChg>
        <pc:picChg chg="add mod">
          <ac:chgData name="Jarom Hanson" userId="f35b53b01726611c" providerId="LiveId" clId="{AEE70CAB-CADE-4161-8948-17C6ED5724E8}" dt="2024-11-05T17:34:29.303" v="1881"/>
          <ac:picMkLst>
            <pc:docMk/>
            <pc:sldMk cId="2540478077" sldId="454"/>
            <ac:picMk id="6" creationId="{BFF5E4BB-BDCD-D524-D8D0-0C31AC160D66}"/>
          </ac:picMkLst>
        </pc:picChg>
      </pc:sldChg>
      <pc:sldChg chg="new del">
        <pc:chgData name="Jarom Hanson" userId="f35b53b01726611c" providerId="LiveId" clId="{AEE70CAB-CADE-4161-8948-17C6ED5724E8}" dt="2024-11-05T17:32:26.066" v="1875" actId="2696"/>
        <pc:sldMkLst>
          <pc:docMk/>
          <pc:sldMk cId="2976439041" sldId="454"/>
        </pc:sldMkLst>
      </pc:sldChg>
      <pc:sldChg chg="addSp delSp modSp add mod">
        <pc:chgData name="Jarom Hanson" userId="f35b53b01726611c" providerId="LiveId" clId="{AEE70CAB-CADE-4161-8948-17C6ED5724E8}" dt="2024-11-05T17:37:16.665" v="1959" actId="313"/>
        <pc:sldMkLst>
          <pc:docMk/>
          <pc:sldMk cId="2195581691" sldId="455"/>
        </pc:sldMkLst>
        <pc:spChg chg="mod">
          <ac:chgData name="Jarom Hanson" userId="f35b53b01726611c" providerId="LiveId" clId="{AEE70CAB-CADE-4161-8948-17C6ED5724E8}" dt="2024-11-05T17:35:22.865" v="1951" actId="122"/>
          <ac:spMkLst>
            <pc:docMk/>
            <pc:sldMk cId="2195581691" sldId="455"/>
            <ac:spMk id="2" creationId="{E29EEDFE-F672-38B9-7BAC-8FFE7DFE8AFC}"/>
          </ac:spMkLst>
        </pc:spChg>
        <pc:spChg chg="del">
          <ac:chgData name="Jarom Hanson" userId="f35b53b01726611c" providerId="LiveId" clId="{AEE70CAB-CADE-4161-8948-17C6ED5724E8}" dt="2024-11-05T17:34:18.124" v="1880"/>
          <ac:spMkLst>
            <pc:docMk/>
            <pc:sldMk cId="2195581691" sldId="455"/>
            <ac:spMk id="3" creationId="{021DDFCC-F611-3EBE-571A-5B405AB1B576}"/>
          </ac:spMkLst>
        </pc:spChg>
        <pc:spChg chg="mod">
          <ac:chgData name="Jarom Hanson" userId="f35b53b01726611c" providerId="LiveId" clId="{AEE70CAB-CADE-4161-8948-17C6ED5724E8}" dt="2024-11-05T17:37:16.665" v="1959" actId="313"/>
          <ac:spMkLst>
            <pc:docMk/>
            <pc:sldMk cId="2195581691" sldId="455"/>
            <ac:spMk id="4" creationId="{2530798F-6160-6D50-94C9-0EC4522D5DB3}"/>
          </ac:spMkLst>
        </pc:spChg>
        <pc:picChg chg="add mod">
          <ac:chgData name="Jarom Hanson" userId="f35b53b01726611c" providerId="LiveId" clId="{AEE70CAB-CADE-4161-8948-17C6ED5724E8}" dt="2024-11-05T17:34:18.124" v="1880"/>
          <ac:picMkLst>
            <pc:docMk/>
            <pc:sldMk cId="2195581691" sldId="455"/>
            <ac:picMk id="6" creationId="{7984979F-59D3-4CDE-7C54-415F9112B037}"/>
          </ac:picMkLst>
        </pc:picChg>
      </pc:sldChg>
      <pc:sldMasterChg chg="delSldLayout">
        <pc:chgData name="Jarom Hanson" userId="f35b53b01726611c" providerId="LiveId" clId="{AEE70CAB-CADE-4161-8948-17C6ED5724E8}" dt="2024-11-05T17:26:47.347" v="1871" actId="2696"/>
        <pc:sldMasterMkLst>
          <pc:docMk/>
          <pc:sldMasterMk cId="3130536433" sldId="2147483712"/>
        </pc:sldMasterMkLst>
        <pc:sldLayoutChg chg="del">
          <pc:chgData name="Jarom Hanson" userId="f35b53b01726611c" providerId="LiveId" clId="{AEE70CAB-CADE-4161-8948-17C6ED5724E8}" dt="2024-11-05T17:25:57.709" v="1861" actId="2696"/>
          <pc:sldLayoutMkLst>
            <pc:docMk/>
            <pc:sldMasterMk cId="3130536433" sldId="2147483712"/>
            <pc:sldLayoutMk cId="1190446981" sldId="2147483726"/>
          </pc:sldLayoutMkLst>
        </pc:sldLayoutChg>
        <pc:sldLayoutChg chg="del">
          <pc:chgData name="Jarom Hanson" userId="f35b53b01726611c" providerId="LiveId" clId="{AEE70CAB-CADE-4161-8948-17C6ED5724E8}" dt="2024-11-05T17:26:01.595" v="1862" actId="2696"/>
          <pc:sldLayoutMkLst>
            <pc:docMk/>
            <pc:sldMasterMk cId="3130536433" sldId="2147483712"/>
            <pc:sldLayoutMk cId="3403818585" sldId="2147483727"/>
          </pc:sldLayoutMkLst>
        </pc:sldLayoutChg>
        <pc:sldLayoutChg chg="del">
          <pc:chgData name="Jarom Hanson" userId="f35b53b01726611c" providerId="LiveId" clId="{AEE70CAB-CADE-4161-8948-17C6ED5724E8}" dt="2024-11-05T17:26:10.719" v="1863" actId="2696"/>
          <pc:sldLayoutMkLst>
            <pc:docMk/>
            <pc:sldMasterMk cId="3130536433" sldId="2147483712"/>
            <pc:sldLayoutMk cId="1222593667" sldId="2147483728"/>
          </pc:sldLayoutMkLst>
        </pc:sldLayoutChg>
        <pc:sldLayoutChg chg="del">
          <pc:chgData name="Jarom Hanson" userId="f35b53b01726611c" providerId="LiveId" clId="{AEE70CAB-CADE-4161-8948-17C6ED5724E8}" dt="2024-11-05T17:26:15.827" v="1864" actId="2696"/>
          <pc:sldLayoutMkLst>
            <pc:docMk/>
            <pc:sldMasterMk cId="3130536433" sldId="2147483712"/>
            <pc:sldLayoutMk cId="297219671" sldId="2147483729"/>
          </pc:sldLayoutMkLst>
        </pc:sldLayoutChg>
        <pc:sldLayoutChg chg="del">
          <pc:chgData name="Jarom Hanson" userId="f35b53b01726611c" providerId="LiveId" clId="{AEE70CAB-CADE-4161-8948-17C6ED5724E8}" dt="2024-11-05T17:26:20.375" v="1865" actId="2696"/>
          <pc:sldLayoutMkLst>
            <pc:docMk/>
            <pc:sldMasterMk cId="3130536433" sldId="2147483712"/>
            <pc:sldLayoutMk cId="95710400" sldId="2147483730"/>
          </pc:sldLayoutMkLst>
        </pc:sldLayoutChg>
        <pc:sldLayoutChg chg="del">
          <pc:chgData name="Jarom Hanson" userId="f35b53b01726611c" providerId="LiveId" clId="{AEE70CAB-CADE-4161-8948-17C6ED5724E8}" dt="2024-11-05T17:26:24.436" v="1866" actId="2696"/>
          <pc:sldLayoutMkLst>
            <pc:docMk/>
            <pc:sldMasterMk cId="3130536433" sldId="2147483712"/>
            <pc:sldLayoutMk cId="312796197" sldId="2147483731"/>
          </pc:sldLayoutMkLst>
        </pc:sldLayoutChg>
        <pc:sldLayoutChg chg="del">
          <pc:chgData name="Jarom Hanson" userId="f35b53b01726611c" providerId="LiveId" clId="{AEE70CAB-CADE-4161-8948-17C6ED5724E8}" dt="2024-11-05T17:26:28.639" v="1867" actId="2696"/>
          <pc:sldLayoutMkLst>
            <pc:docMk/>
            <pc:sldMasterMk cId="3130536433" sldId="2147483712"/>
            <pc:sldLayoutMk cId="1264640030" sldId="2147483732"/>
          </pc:sldLayoutMkLst>
        </pc:sldLayoutChg>
        <pc:sldLayoutChg chg="del">
          <pc:chgData name="Jarom Hanson" userId="f35b53b01726611c" providerId="LiveId" clId="{AEE70CAB-CADE-4161-8948-17C6ED5724E8}" dt="2024-11-05T17:26:35.844" v="1868" actId="2696"/>
          <pc:sldLayoutMkLst>
            <pc:docMk/>
            <pc:sldMasterMk cId="3130536433" sldId="2147483712"/>
            <pc:sldLayoutMk cId="2351615926" sldId="2147483733"/>
          </pc:sldLayoutMkLst>
        </pc:sldLayoutChg>
        <pc:sldLayoutChg chg="del">
          <pc:chgData name="Jarom Hanson" userId="f35b53b01726611c" providerId="LiveId" clId="{AEE70CAB-CADE-4161-8948-17C6ED5724E8}" dt="2024-11-05T17:26:39.709" v="1869" actId="2696"/>
          <pc:sldLayoutMkLst>
            <pc:docMk/>
            <pc:sldMasterMk cId="3130536433" sldId="2147483712"/>
            <pc:sldLayoutMk cId="2514171198" sldId="2147483734"/>
          </pc:sldLayoutMkLst>
        </pc:sldLayoutChg>
        <pc:sldLayoutChg chg="del">
          <pc:chgData name="Jarom Hanson" userId="f35b53b01726611c" providerId="LiveId" clId="{AEE70CAB-CADE-4161-8948-17C6ED5724E8}" dt="2024-11-05T17:26:43.127" v="1870" actId="2696"/>
          <pc:sldLayoutMkLst>
            <pc:docMk/>
            <pc:sldMasterMk cId="3130536433" sldId="2147483712"/>
            <pc:sldLayoutMk cId="416435012" sldId="2147483735"/>
          </pc:sldLayoutMkLst>
        </pc:sldLayoutChg>
        <pc:sldLayoutChg chg="del">
          <pc:chgData name="Jarom Hanson" userId="f35b53b01726611c" providerId="LiveId" clId="{AEE70CAB-CADE-4161-8948-17C6ED5724E8}" dt="2024-11-05T17:26:47.347" v="1871" actId="2696"/>
          <pc:sldLayoutMkLst>
            <pc:docMk/>
            <pc:sldMasterMk cId="3130536433" sldId="2147483712"/>
            <pc:sldLayoutMk cId="1019828148" sldId="214748373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11/5/2024</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124463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D9AD-F97D-8DCF-97C2-FEE69475C0BC}"/>
              </a:ext>
            </a:extLst>
          </p:cNvPr>
          <p:cNvSpPr>
            <a:spLocks noGrp="1"/>
          </p:cNvSpPr>
          <p:nvPr>
            <p:ph type="title"/>
          </p:nvPr>
        </p:nvSpPr>
        <p:spPr/>
        <p:txBody>
          <a:bodyPr/>
          <a:lstStyle/>
          <a:p>
            <a:r>
              <a:rPr lang="en-US" dirty="0"/>
              <a:t>Palm Bay Stake Coordination</a:t>
            </a:r>
            <a:br>
              <a:rPr lang="en-US" dirty="0"/>
            </a:br>
            <a:r>
              <a:rPr lang="en-US" sz="2800" dirty="0"/>
              <a:t>November 2024</a:t>
            </a:r>
          </a:p>
        </p:txBody>
      </p:sp>
      <p:sp>
        <p:nvSpPr>
          <p:cNvPr id="3" name="Slide Number Placeholder 2">
            <a:extLst>
              <a:ext uri="{FF2B5EF4-FFF2-40B4-BE49-F238E27FC236}">
                <a16:creationId xmlns:a16="http://schemas.microsoft.com/office/drawing/2014/main" id="{5D9882FA-049D-25F3-3F24-590E9D0F184A}"/>
              </a:ext>
            </a:extLst>
          </p:cNvPr>
          <p:cNvSpPr>
            <a:spLocks noGrp="1"/>
          </p:cNvSpPr>
          <p:nvPr>
            <p:ph type="sldNum" sz="quarter" idx="4"/>
          </p:nvPr>
        </p:nvSpPr>
        <p:spPr/>
        <p:txBody>
          <a:bodyPr/>
          <a:lstStyle/>
          <a:p>
            <a:fld id="{08AB70BE-1769-45B8-85A6-0C837432C7E6}" type="slidenum">
              <a:rPr lang="en-US" smtClean="0"/>
              <a:pPr/>
              <a:t>1</a:t>
            </a:fld>
            <a:endParaRPr lang="en-US" dirty="0"/>
          </a:p>
        </p:txBody>
      </p:sp>
    </p:spTree>
    <p:extLst>
      <p:ext uri="{BB962C8B-B14F-4D97-AF65-F5344CB8AC3E}">
        <p14:creationId xmlns:p14="http://schemas.microsoft.com/office/powerpoint/2010/main" val="34410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6344F-709E-4DC4-BD01-365554001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EEDFE-F672-38B9-7BAC-8FFE7DFE8AFC}"/>
              </a:ext>
            </a:extLst>
          </p:cNvPr>
          <p:cNvSpPr>
            <a:spLocks noGrp="1"/>
          </p:cNvSpPr>
          <p:nvPr>
            <p:ph type="title"/>
          </p:nvPr>
        </p:nvSpPr>
        <p:spPr/>
        <p:txBody>
          <a:bodyPr/>
          <a:lstStyle/>
          <a:p>
            <a:pPr algn="ctr"/>
            <a:r>
              <a:rPr lang="en-US" dirty="0"/>
              <a:t>Words from the Lord’s Prophet</a:t>
            </a:r>
          </a:p>
        </p:txBody>
      </p:sp>
      <p:sp>
        <p:nvSpPr>
          <p:cNvPr id="4" name="Content Placeholder 3">
            <a:extLst>
              <a:ext uri="{FF2B5EF4-FFF2-40B4-BE49-F238E27FC236}">
                <a16:creationId xmlns:a16="http://schemas.microsoft.com/office/drawing/2014/main" id="{2530798F-6160-6D50-94C9-0EC4522D5DB3}"/>
              </a:ext>
            </a:extLst>
          </p:cNvPr>
          <p:cNvSpPr>
            <a:spLocks noGrp="1"/>
          </p:cNvSpPr>
          <p:nvPr>
            <p:ph sz="half" idx="2"/>
          </p:nvPr>
        </p:nvSpPr>
        <p:spPr/>
        <p:txBody>
          <a:bodyPr>
            <a:normAutofit fontScale="92500" lnSpcReduction="20000"/>
          </a:bodyPr>
          <a:lstStyle/>
          <a:p>
            <a:pPr marL="0" indent="0" fontAlgn="base">
              <a:buNone/>
            </a:pPr>
            <a:r>
              <a:rPr lang="en-US" sz="2000" b="0" i="0" dirty="0">
                <a:effectLst/>
              </a:rPr>
              <a:t>“We live in the day that “our forefathers have awaited with anxious expectation. "We have front-row seats to </a:t>
            </a:r>
            <a:r>
              <a:rPr lang="en-US" sz="2000" b="0" i="1" dirty="0">
                <a:effectLst/>
              </a:rPr>
              <a:t>witness live</a:t>
            </a:r>
            <a:r>
              <a:rPr lang="en-US" sz="2000" b="0" i="0" dirty="0">
                <a:effectLst/>
              </a:rPr>
              <a:t> what the prophet Nephi saw </a:t>
            </a:r>
            <a:r>
              <a:rPr lang="en-US" sz="2000" b="0" i="1" dirty="0">
                <a:effectLst/>
              </a:rPr>
              <a:t>only in vision,</a:t>
            </a:r>
            <a:r>
              <a:rPr lang="en-US" sz="2000" b="0" i="0" dirty="0">
                <a:effectLst/>
              </a:rPr>
              <a:t> that “the power of the Lamb of God” would descend “upon the covenant people of the Lord, who were scattered upon all the face of the earth; and they were armed with righteousness and with the power of God in great glory.”</a:t>
            </a:r>
          </a:p>
          <a:p>
            <a:pPr marL="0" indent="0" fontAlgn="base">
              <a:buNone/>
            </a:pPr>
            <a:r>
              <a:rPr lang="en-US" sz="2000" b="0" i="1" dirty="0">
                <a:effectLst/>
              </a:rPr>
              <a:t>You,</a:t>
            </a:r>
            <a:r>
              <a:rPr lang="en-US" sz="2000" b="0" i="0" dirty="0">
                <a:effectLst/>
              </a:rPr>
              <a:t> my brothers and sisters, are among those men, women, and children whom Nephi saw. Think of that!”</a:t>
            </a:r>
          </a:p>
          <a:p>
            <a:endParaRPr lang="en-US" dirty="0"/>
          </a:p>
        </p:txBody>
      </p:sp>
      <p:sp>
        <p:nvSpPr>
          <p:cNvPr id="5" name="Slide Number Placeholder 4">
            <a:extLst>
              <a:ext uri="{FF2B5EF4-FFF2-40B4-BE49-F238E27FC236}">
                <a16:creationId xmlns:a16="http://schemas.microsoft.com/office/drawing/2014/main" id="{686400C2-0CBC-6953-927B-396D68BFC9AA}"/>
              </a:ext>
            </a:extLst>
          </p:cNvPr>
          <p:cNvSpPr>
            <a:spLocks noGrp="1"/>
          </p:cNvSpPr>
          <p:nvPr>
            <p:ph type="sldNum" sz="quarter" idx="12"/>
          </p:nvPr>
        </p:nvSpPr>
        <p:spPr/>
        <p:txBody>
          <a:bodyPr/>
          <a:lstStyle/>
          <a:p>
            <a:fld id="{08AB70BE-1769-45B8-85A6-0C837432C7E6}" type="slidenum">
              <a:rPr lang="en-US" smtClean="0"/>
              <a:pPr/>
              <a:t>10</a:t>
            </a:fld>
            <a:endParaRPr lang="en-US" dirty="0"/>
          </a:p>
        </p:txBody>
      </p:sp>
      <p:pic>
        <p:nvPicPr>
          <p:cNvPr id="6" name="Picture 2" descr="Download President Russell M Nelson Coloring Page Pictures">
            <a:extLst>
              <a:ext uri="{FF2B5EF4-FFF2-40B4-BE49-F238E27FC236}">
                <a16:creationId xmlns:a16="http://schemas.microsoft.com/office/drawing/2014/main" id="{7984979F-59D3-4CDE-7C54-415F9112B03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2" b="19999"/>
          <a:stretch/>
        </p:blipFill>
        <p:spPr bwMode="auto">
          <a:xfrm>
            <a:off x="1707247" y="2163763"/>
            <a:ext cx="4013419" cy="4013200"/>
          </a:xfrm>
          <a:prstGeom prst="rect">
            <a:avLst/>
          </a:prstGeom>
          <a:solidFill>
            <a:srgbClr val="FFFFFF"/>
          </a:solidFill>
        </p:spPr>
      </p:pic>
    </p:spTree>
    <p:extLst>
      <p:ext uri="{BB962C8B-B14F-4D97-AF65-F5344CB8AC3E}">
        <p14:creationId xmlns:p14="http://schemas.microsoft.com/office/powerpoint/2010/main" val="219558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p:txBody>
          <a:bodyPr>
            <a:normAutofit/>
          </a:bodyPr>
          <a:lstStyle/>
          <a:p>
            <a:r>
              <a:rPr lang="en-US" sz="6000" dirty="0"/>
              <a:t>Stake Role</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5360465" y="125834"/>
            <a:ext cx="5536135" cy="5729681"/>
          </a:xfrm>
        </p:spPr>
        <p:txBody>
          <a:bodyPr>
            <a:normAutofit lnSpcReduction="10000"/>
          </a:bodyPr>
          <a:lstStyle/>
          <a:p>
            <a:pPr marL="457200" lvl="0" indent="-431800" rtl="0">
              <a:spcBef>
                <a:spcPts val="0"/>
              </a:spcBef>
              <a:spcAft>
                <a:spcPts val="600"/>
              </a:spcAft>
              <a:buClr>
                <a:schemeClr val="dk1"/>
              </a:buClr>
              <a:buSzPts val="3200"/>
              <a:buFont typeface="Calibri"/>
              <a:buChar char="•"/>
            </a:pPr>
            <a:r>
              <a:rPr lang="en-US" sz="2200" dirty="0"/>
              <a:t>President Smith holds the keys in the stake for sharing the gospel and strengthening new and returning members. He and his counselors give overall direction for these efforts. He ensures that this work is discussed regularly in stake meetings.</a:t>
            </a:r>
          </a:p>
          <a:p>
            <a:pPr marL="457200" lvl="0" indent="-431800" rtl="0">
              <a:spcBef>
                <a:spcPts val="0"/>
              </a:spcBef>
              <a:spcAft>
                <a:spcPts val="600"/>
              </a:spcAft>
              <a:buClr>
                <a:schemeClr val="dk1"/>
              </a:buClr>
              <a:buSzPts val="3200"/>
              <a:buFont typeface="Calibri"/>
              <a:buChar char="•"/>
            </a:pPr>
            <a:r>
              <a:rPr lang="en-US" sz="2200" dirty="0"/>
              <a:t>Monthly coordination meetings between Stake and Mission President</a:t>
            </a:r>
          </a:p>
          <a:p>
            <a:pPr marL="457200" lvl="0" indent="-431800" rtl="0">
              <a:spcBef>
                <a:spcPts val="0"/>
              </a:spcBef>
              <a:spcAft>
                <a:spcPts val="600"/>
              </a:spcAft>
              <a:buClr>
                <a:schemeClr val="dk1"/>
              </a:buClr>
              <a:buSzPts val="3200"/>
              <a:buFont typeface="Calibri"/>
              <a:buChar char="•"/>
            </a:pPr>
            <a:r>
              <a:rPr lang="en-US" sz="2200" dirty="0"/>
              <a:t>Role of Stake High Council and Stake Relief Society Presidency is to “instruct and support” in group settings and individually</a:t>
            </a:r>
          </a:p>
          <a:p>
            <a:pPr marL="914400" lvl="1" indent="-431800">
              <a:spcBef>
                <a:spcPts val="0"/>
              </a:spcBef>
              <a:spcAft>
                <a:spcPts val="600"/>
              </a:spcAft>
              <a:buClr>
                <a:schemeClr val="dk1"/>
              </a:buClr>
              <a:buSzPts val="3200"/>
              <a:buFont typeface="Calibri"/>
              <a:buChar char="•"/>
            </a:pPr>
            <a:r>
              <a:rPr lang="en-US" sz="2000" dirty="0"/>
              <a:t>Leader training</a:t>
            </a:r>
          </a:p>
        </p:txBody>
      </p:sp>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p:txBody>
          <a:bodyPr/>
          <a:lstStyle/>
          <a:p>
            <a:fld id="{08AB70BE-1769-45B8-85A6-0C837432C7E6}" type="slidenum">
              <a:rPr lang="en-US" smtClean="0"/>
              <a:pPr/>
              <a:t>2</a:t>
            </a:fld>
            <a:endParaRPr lang="en-US" dirty="0"/>
          </a:p>
        </p:txBody>
      </p:sp>
    </p:spTree>
    <p:extLst>
      <p:ext uri="{BB962C8B-B14F-4D97-AF65-F5344CB8AC3E}">
        <p14:creationId xmlns:p14="http://schemas.microsoft.com/office/powerpoint/2010/main" val="256701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A9EA-1A13-D2F9-0270-D739AA2558E1}"/>
              </a:ext>
            </a:extLst>
          </p:cNvPr>
          <p:cNvSpPr>
            <a:spLocks noGrp="1"/>
          </p:cNvSpPr>
          <p:nvPr>
            <p:ph type="title"/>
          </p:nvPr>
        </p:nvSpPr>
        <p:spPr/>
        <p:txBody>
          <a:bodyPr/>
          <a:lstStyle/>
          <a:p>
            <a:r>
              <a:rPr lang="en-US" dirty="0"/>
              <a:t>Stake Missionary Vision</a:t>
            </a:r>
          </a:p>
        </p:txBody>
      </p:sp>
      <p:sp>
        <p:nvSpPr>
          <p:cNvPr id="3" name="Content Placeholder 2">
            <a:extLst>
              <a:ext uri="{FF2B5EF4-FFF2-40B4-BE49-F238E27FC236}">
                <a16:creationId xmlns:a16="http://schemas.microsoft.com/office/drawing/2014/main" id="{B9472043-8297-7888-785A-BCE3E44B468F}"/>
              </a:ext>
            </a:extLst>
          </p:cNvPr>
          <p:cNvSpPr>
            <a:spLocks noGrp="1"/>
          </p:cNvSpPr>
          <p:nvPr>
            <p:ph sz="quarter" idx="10"/>
          </p:nvPr>
        </p:nvSpPr>
        <p:spPr/>
        <p:txBody>
          <a:bodyPr>
            <a:normAutofit/>
          </a:bodyPr>
          <a:lstStyle/>
          <a:p>
            <a:pPr marL="457200" indent="-457200">
              <a:buFont typeface="Arial" panose="020B0604020202020204" pitchFamily="34" charset="0"/>
              <a:buChar char="•"/>
            </a:pPr>
            <a:r>
              <a:rPr lang="en-US" sz="2800" dirty="0"/>
              <a:t>Turn every missionary referral into a member referral</a:t>
            </a:r>
          </a:p>
          <a:p>
            <a:pPr marL="457200" indent="-457200">
              <a:buFont typeface="Arial" panose="020B0604020202020204" pitchFamily="34" charset="0"/>
              <a:buChar char="•"/>
            </a:pPr>
            <a:r>
              <a:rPr lang="en-US" sz="2800" dirty="0"/>
              <a:t>Members having sacred missionary experiences</a:t>
            </a:r>
          </a:p>
          <a:p>
            <a:pPr marL="457200" indent="-457200">
              <a:buFont typeface="Arial" panose="020B0604020202020204" pitchFamily="34" charset="0"/>
              <a:buChar char="•"/>
            </a:pPr>
            <a:r>
              <a:rPr lang="en-US" sz="2800" dirty="0"/>
              <a:t>Weekly ward missionary coordination “huddle”</a:t>
            </a:r>
          </a:p>
        </p:txBody>
      </p:sp>
      <p:sp>
        <p:nvSpPr>
          <p:cNvPr id="4" name="Slide Number Placeholder 3">
            <a:extLst>
              <a:ext uri="{FF2B5EF4-FFF2-40B4-BE49-F238E27FC236}">
                <a16:creationId xmlns:a16="http://schemas.microsoft.com/office/drawing/2014/main" id="{1E96F442-E955-992E-D526-2CF82CBE7814}"/>
              </a:ext>
            </a:extLst>
          </p:cNvPr>
          <p:cNvSpPr>
            <a:spLocks noGrp="1"/>
          </p:cNvSpPr>
          <p:nvPr>
            <p:ph type="sldNum" sz="quarter" idx="4"/>
          </p:nvPr>
        </p:nvSpPr>
        <p:spPr/>
        <p:txBody>
          <a:bodyPr/>
          <a:lstStyle/>
          <a:p>
            <a:fld id="{08AB70BE-1769-45B8-85A6-0C837432C7E6}" type="slidenum">
              <a:rPr lang="en-US" smtClean="0"/>
              <a:pPr/>
              <a:t>3</a:t>
            </a:fld>
            <a:endParaRPr lang="en-US" dirty="0"/>
          </a:p>
        </p:txBody>
      </p:sp>
    </p:spTree>
    <p:extLst>
      <p:ext uri="{BB962C8B-B14F-4D97-AF65-F5344CB8AC3E}">
        <p14:creationId xmlns:p14="http://schemas.microsoft.com/office/powerpoint/2010/main" val="349650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B41B-78D2-B4D7-189C-33A437948262}"/>
              </a:ext>
            </a:extLst>
          </p:cNvPr>
          <p:cNvSpPr>
            <a:spLocks noGrp="1"/>
          </p:cNvSpPr>
          <p:nvPr>
            <p:ph type="title"/>
          </p:nvPr>
        </p:nvSpPr>
        <p:spPr/>
        <p:txBody>
          <a:bodyPr/>
          <a:lstStyle/>
          <a:p>
            <a:r>
              <a:rPr lang="en-US" dirty="0"/>
              <a:t>Ward Role in Missionary Work</a:t>
            </a:r>
          </a:p>
        </p:txBody>
      </p:sp>
      <p:sp>
        <p:nvSpPr>
          <p:cNvPr id="3" name="Content Placeholder 2">
            <a:extLst>
              <a:ext uri="{FF2B5EF4-FFF2-40B4-BE49-F238E27FC236}">
                <a16:creationId xmlns:a16="http://schemas.microsoft.com/office/drawing/2014/main" id="{8891FC8D-782D-0F21-39DB-77EFE5255E24}"/>
              </a:ext>
            </a:extLst>
          </p:cNvPr>
          <p:cNvSpPr>
            <a:spLocks noGrp="1"/>
          </p:cNvSpPr>
          <p:nvPr>
            <p:ph sz="quarter" idx="10"/>
          </p:nvPr>
        </p:nvSpPr>
        <p:spPr/>
        <p:txBody>
          <a:bodyPr/>
          <a:lstStyle/>
          <a:p>
            <a:pPr lvl="0">
              <a:spcBef>
                <a:spcPts val="1000"/>
              </a:spcBef>
              <a:buSzPct val="80000"/>
            </a:pPr>
            <a:endParaRPr lang="en-US" dirty="0"/>
          </a:p>
        </p:txBody>
      </p:sp>
      <p:sp>
        <p:nvSpPr>
          <p:cNvPr id="4" name="Slide Number Placeholder 3">
            <a:extLst>
              <a:ext uri="{FF2B5EF4-FFF2-40B4-BE49-F238E27FC236}">
                <a16:creationId xmlns:a16="http://schemas.microsoft.com/office/drawing/2014/main" id="{C60235E4-7504-5B53-3B0F-2D4821A285E2}"/>
              </a:ext>
            </a:extLst>
          </p:cNvPr>
          <p:cNvSpPr>
            <a:spLocks noGrp="1"/>
          </p:cNvSpPr>
          <p:nvPr>
            <p:ph type="sldNum" sz="quarter" idx="4"/>
          </p:nvPr>
        </p:nvSpPr>
        <p:spPr/>
        <p:txBody>
          <a:bodyPr/>
          <a:lstStyle/>
          <a:p>
            <a:fld id="{08AB70BE-1769-45B8-85A6-0C837432C7E6}" type="slidenum">
              <a:rPr lang="en-US" smtClean="0"/>
              <a:pPr/>
              <a:t>4</a:t>
            </a:fld>
            <a:endParaRPr lang="en-US" dirty="0"/>
          </a:p>
        </p:txBody>
      </p:sp>
      <p:grpSp>
        <p:nvGrpSpPr>
          <p:cNvPr id="5" name="Google Shape;118;p18">
            <a:extLst>
              <a:ext uri="{FF2B5EF4-FFF2-40B4-BE49-F238E27FC236}">
                <a16:creationId xmlns:a16="http://schemas.microsoft.com/office/drawing/2014/main" id="{39872339-9E21-C1BC-A62C-1B7F6C4BD523}"/>
              </a:ext>
            </a:extLst>
          </p:cNvPr>
          <p:cNvGrpSpPr/>
          <p:nvPr/>
        </p:nvGrpSpPr>
        <p:grpSpPr>
          <a:xfrm>
            <a:off x="5360465" y="834657"/>
            <a:ext cx="6306362" cy="4231758"/>
            <a:chOff x="5931462" y="2799843"/>
            <a:chExt cx="4452351" cy="3044999"/>
          </a:xfrm>
        </p:grpSpPr>
        <p:sp>
          <p:nvSpPr>
            <p:cNvPr id="6" name="Google Shape;119;p18">
              <a:extLst>
                <a:ext uri="{FF2B5EF4-FFF2-40B4-BE49-F238E27FC236}">
                  <a16:creationId xmlns:a16="http://schemas.microsoft.com/office/drawing/2014/main" id="{6EDF34DE-5463-C449-0373-EE647140BCF5}"/>
                </a:ext>
              </a:extLst>
            </p:cNvPr>
            <p:cNvSpPr txBox="1"/>
            <p:nvPr/>
          </p:nvSpPr>
          <p:spPr>
            <a:xfrm>
              <a:off x="7695068" y="2799843"/>
              <a:ext cx="826969" cy="345245"/>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latin typeface="Calibri"/>
                  <a:ea typeface="Calibri"/>
                  <a:cs typeface="Calibri"/>
                  <a:sym typeface="Calibri"/>
                </a:rPr>
                <a:t>Bishop</a:t>
              </a:r>
              <a:endParaRPr dirty="0"/>
            </a:p>
          </p:txBody>
        </p:sp>
        <p:sp>
          <p:nvSpPr>
            <p:cNvPr id="7" name="Google Shape;120;p18">
              <a:extLst>
                <a:ext uri="{FF2B5EF4-FFF2-40B4-BE49-F238E27FC236}">
                  <a16:creationId xmlns:a16="http://schemas.microsoft.com/office/drawing/2014/main" id="{7D6E207F-8912-CE65-239D-0E2B11C37BD7}"/>
                </a:ext>
              </a:extLst>
            </p:cNvPr>
            <p:cNvSpPr txBox="1"/>
            <p:nvPr/>
          </p:nvSpPr>
          <p:spPr>
            <a:xfrm>
              <a:off x="5931462" y="3440657"/>
              <a:ext cx="832353" cy="299209"/>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Youth</a:t>
              </a:r>
              <a:endParaRPr dirty="0"/>
            </a:p>
          </p:txBody>
        </p:sp>
        <p:sp>
          <p:nvSpPr>
            <p:cNvPr id="8" name="Google Shape;121;p18">
              <a:extLst>
                <a:ext uri="{FF2B5EF4-FFF2-40B4-BE49-F238E27FC236}">
                  <a16:creationId xmlns:a16="http://schemas.microsoft.com/office/drawing/2014/main" id="{B67460C6-3787-DE53-DB88-997062FE30FD}"/>
                </a:ext>
              </a:extLst>
            </p:cNvPr>
            <p:cNvSpPr txBox="1"/>
            <p:nvPr/>
          </p:nvSpPr>
          <p:spPr>
            <a:xfrm>
              <a:off x="7016131" y="3838464"/>
              <a:ext cx="832353" cy="52939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Common Judge</a:t>
              </a:r>
              <a:endParaRPr dirty="0"/>
            </a:p>
          </p:txBody>
        </p:sp>
        <p:sp>
          <p:nvSpPr>
            <p:cNvPr id="9" name="Google Shape;122;p18">
              <a:extLst>
                <a:ext uri="{FF2B5EF4-FFF2-40B4-BE49-F238E27FC236}">
                  <a16:creationId xmlns:a16="http://schemas.microsoft.com/office/drawing/2014/main" id="{678AC6F9-72C2-5DB9-7911-62BC3789A3B3}"/>
                </a:ext>
              </a:extLst>
            </p:cNvPr>
            <p:cNvSpPr txBox="1"/>
            <p:nvPr/>
          </p:nvSpPr>
          <p:spPr>
            <a:xfrm>
              <a:off x="5931462" y="4358942"/>
              <a:ext cx="832353" cy="52939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Poor and Needy</a:t>
              </a:r>
              <a:endParaRPr dirty="0"/>
            </a:p>
          </p:txBody>
        </p:sp>
        <p:sp>
          <p:nvSpPr>
            <p:cNvPr id="10" name="Google Shape;123;p18">
              <a:extLst>
                <a:ext uri="{FF2B5EF4-FFF2-40B4-BE49-F238E27FC236}">
                  <a16:creationId xmlns:a16="http://schemas.microsoft.com/office/drawing/2014/main" id="{03CF8D95-2936-BBE5-A716-5349B3DFC49D}"/>
                </a:ext>
              </a:extLst>
            </p:cNvPr>
            <p:cNvSpPr txBox="1"/>
            <p:nvPr/>
          </p:nvSpPr>
          <p:spPr>
            <a:xfrm>
              <a:off x="7022138" y="4707029"/>
              <a:ext cx="832353" cy="95226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latin typeface="Calibri"/>
                  <a:ea typeface="Calibri"/>
                  <a:cs typeface="Calibri"/>
                  <a:sym typeface="Calibri"/>
                </a:rPr>
                <a:t>Financesand</a:t>
              </a:r>
              <a:r>
                <a:rPr lang="en-US" sz="2000" dirty="0">
                  <a:latin typeface="Calibri"/>
                  <a:ea typeface="Calibri"/>
                  <a:cs typeface="Calibri"/>
                  <a:sym typeface="Calibri"/>
                </a:rPr>
                <a:t> Temporal Affairs</a:t>
              </a:r>
              <a:endParaRPr dirty="0"/>
            </a:p>
          </p:txBody>
        </p:sp>
        <p:sp>
          <p:nvSpPr>
            <p:cNvPr id="11" name="Google Shape;124;p18">
              <a:extLst>
                <a:ext uri="{FF2B5EF4-FFF2-40B4-BE49-F238E27FC236}">
                  <a16:creationId xmlns:a16="http://schemas.microsoft.com/office/drawing/2014/main" id="{9F894484-00A8-F125-DAFA-39E8376C5E8C}"/>
                </a:ext>
              </a:extLst>
            </p:cNvPr>
            <p:cNvSpPr txBox="1"/>
            <p:nvPr/>
          </p:nvSpPr>
          <p:spPr>
            <a:xfrm>
              <a:off x="7967112" y="3568967"/>
              <a:ext cx="1095505" cy="664361"/>
            </a:xfrm>
            <a:prstGeom prst="rect">
              <a:avLst/>
            </a:prstGeom>
            <a:solidFill>
              <a:srgbClr val="F7CAAC"/>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latin typeface="Calibri"/>
                  <a:ea typeface="Calibri"/>
                  <a:cs typeface="Calibri"/>
                  <a:sym typeface="Calibri"/>
                </a:rPr>
                <a:t>Elders Quorum Presidency</a:t>
              </a:r>
              <a:endParaRPr dirty="0">
                <a:solidFill>
                  <a:schemeClr val="bg1"/>
                </a:solidFill>
              </a:endParaRPr>
            </a:p>
          </p:txBody>
        </p:sp>
        <p:sp>
          <p:nvSpPr>
            <p:cNvPr id="12" name="Google Shape;125;p18">
              <a:extLst>
                <a:ext uri="{FF2B5EF4-FFF2-40B4-BE49-F238E27FC236}">
                  <a16:creationId xmlns:a16="http://schemas.microsoft.com/office/drawing/2014/main" id="{2048AB2D-8D67-F2EE-5565-FCEA405AB718}"/>
                </a:ext>
              </a:extLst>
            </p:cNvPr>
            <p:cNvSpPr txBox="1"/>
            <p:nvPr/>
          </p:nvSpPr>
          <p:spPr>
            <a:xfrm>
              <a:off x="9347217" y="3564882"/>
              <a:ext cx="1036596" cy="730800"/>
            </a:xfrm>
            <a:prstGeom prst="rect">
              <a:avLst/>
            </a:prstGeom>
            <a:solidFill>
              <a:srgbClr val="F7CAAC"/>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Relief Society Presidency</a:t>
              </a:r>
              <a:endParaRPr dirty="0"/>
            </a:p>
          </p:txBody>
        </p:sp>
        <p:sp>
          <p:nvSpPr>
            <p:cNvPr id="13" name="Google Shape;126;p18">
              <a:extLst>
                <a:ext uri="{FF2B5EF4-FFF2-40B4-BE49-F238E27FC236}">
                  <a16:creationId xmlns:a16="http://schemas.microsoft.com/office/drawing/2014/main" id="{831C7264-E953-6E70-CB37-F25AB682F301}"/>
                </a:ext>
              </a:extLst>
            </p:cNvPr>
            <p:cNvSpPr txBox="1"/>
            <p:nvPr/>
          </p:nvSpPr>
          <p:spPr>
            <a:xfrm>
              <a:off x="8114116" y="4467653"/>
              <a:ext cx="982578" cy="299209"/>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Ministering</a:t>
              </a:r>
              <a:endParaRPr dirty="0"/>
            </a:p>
          </p:txBody>
        </p:sp>
        <p:sp>
          <p:nvSpPr>
            <p:cNvPr id="14" name="Google Shape;127;p18">
              <a:extLst>
                <a:ext uri="{FF2B5EF4-FFF2-40B4-BE49-F238E27FC236}">
                  <a16:creationId xmlns:a16="http://schemas.microsoft.com/office/drawing/2014/main" id="{A22F1BED-719B-D78E-8914-5E95D345EB76}"/>
                </a:ext>
              </a:extLst>
            </p:cNvPr>
            <p:cNvSpPr txBox="1"/>
            <p:nvPr/>
          </p:nvSpPr>
          <p:spPr>
            <a:xfrm>
              <a:off x="8264340" y="4918350"/>
              <a:ext cx="832353" cy="52939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Family History</a:t>
              </a:r>
              <a:endParaRPr dirty="0"/>
            </a:p>
          </p:txBody>
        </p:sp>
        <p:sp>
          <p:nvSpPr>
            <p:cNvPr id="15" name="Google Shape;128;p18">
              <a:extLst>
                <a:ext uri="{FF2B5EF4-FFF2-40B4-BE49-F238E27FC236}">
                  <a16:creationId xmlns:a16="http://schemas.microsoft.com/office/drawing/2014/main" id="{E698E562-F47B-F262-A2A6-87F124B2F875}"/>
                </a:ext>
              </a:extLst>
            </p:cNvPr>
            <p:cNvSpPr txBox="1"/>
            <p:nvPr/>
          </p:nvSpPr>
          <p:spPr>
            <a:xfrm>
              <a:off x="8264340" y="5545633"/>
              <a:ext cx="832353" cy="299209"/>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Teachin</a:t>
              </a:r>
              <a:r>
                <a:rPr lang="en-US" sz="2000" dirty="0">
                  <a:solidFill>
                    <a:schemeClr val="dk1"/>
                  </a:solidFill>
                  <a:latin typeface="Calibri"/>
                  <a:ea typeface="Calibri"/>
                  <a:cs typeface="Calibri"/>
                  <a:sym typeface="Calibri"/>
                </a:rPr>
                <a:t>g</a:t>
              </a:r>
              <a:endParaRPr dirty="0"/>
            </a:p>
          </p:txBody>
        </p:sp>
        <p:sp>
          <p:nvSpPr>
            <p:cNvPr id="16" name="Google Shape;129;p18">
              <a:extLst>
                <a:ext uri="{FF2B5EF4-FFF2-40B4-BE49-F238E27FC236}">
                  <a16:creationId xmlns:a16="http://schemas.microsoft.com/office/drawing/2014/main" id="{B106F93F-C94D-EF6A-76D5-92972E1FB811}"/>
                </a:ext>
              </a:extLst>
            </p:cNvPr>
            <p:cNvSpPr txBox="1"/>
            <p:nvPr/>
          </p:nvSpPr>
          <p:spPr>
            <a:xfrm>
              <a:off x="9342971" y="4689507"/>
              <a:ext cx="832353" cy="299209"/>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latin typeface="Calibri"/>
                  <a:ea typeface="Calibri"/>
                  <a:cs typeface="Calibri"/>
                  <a:sym typeface="Calibri"/>
                </a:rPr>
                <a:t>Temple</a:t>
              </a:r>
              <a:endParaRPr dirty="0"/>
            </a:p>
          </p:txBody>
        </p:sp>
        <p:sp>
          <p:nvSpPr>
            <p:cNvPr id="17" name="Google Shape;130;p18">
              <a:extLst>
                <a:ext uri="{FF2B5EF4-FFF2-40B4-BE49-F238E27FC236}">
                  <a16:creationId xmlns:a16="http://schemas.microsoft.com/office/drawing/2014/main" id="{6B399304-9D97-DFC3-ECB4-9F69D3F58342}"/>
                </a:ext>
              </a:extLst>
            </p:cNvPr>
            <p:cNvSpPr txBox="1"/>
            <p:nvPr/>
          </p:nvSpPr>
          <p:spPr>
            <a:xfrm>
              <a:off x="9337654" y="5235892"/>
              <a:ext cx="945349" cy="509337"/>
            </a:xfrm>
            <a:prstGeom prst="rect">
              <a:avLst/>
            </a:prstGeom>
            <a:solidFill>
              <a:schemeClr val="bg2">
                <a:lumMod val="50000"/>
                <a:lumOff val="50000"/>
              </a:schemeClr>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FF0000"/>
                  </a:solidFill>
                  <a:latin typeface="Calibri"/>
                  <a:ea typeface="Calibri"/>
                  <a:cs typeface="Calibri"/>
                  <a:sym typeface="Calibri"/>
                </a:rPr>
                <a:t>Missionary Work</a:t>
              </a:r>
              <a:endParaRPr dirty="0">
                <a:solidFill>
                  <a:srgbClr val="FF0000"/>
                </a:solidFill>
              </a:endParaRPr>
            </a:p>
          </p:txBody>
        </p:sp>
        <p:cxnSp>
          <p:nvCxnSpPr>
            <p:cNvPr id="18" name="Google Shape;131;p18">
              <a:extLst>
                <a:ext uri="{FF2B5EF4-FFF2-40B4-BE49-F238E27FC236}">
                  <a16:creationId xmlns:a16="http://schemas.microsoft.com/office/drawing/2014/main" id="{BE4CD9FB-63E7-1009-177B-F7E81FD6F2C3}"/>
                </a:ext>
              </a:extLst>
            </p:cNvPr>
            <p:cNvCxnSpPr/>
            <p:nvPr/>
          </p:nvCxnSpPr>
          <p:spPr>
            <a:xfrm rot="10800000">
              <a:off x="6862164" y="2921363"/>
              <a:ext cx="0" cy="2053790"/>
            </a:xfrm>
            <a:prstGeom prst="straightConnector1">
              <a:avLst/>
            </a:prstGeom>
            <a:noFill/>
            <a:ln w="28575" cap="flat" cmpd="sng">
              <a:solidFill>
                <a:schemeClr val="accent1"/>
              </a:solidFill>
              <a:prstDash val="solid"/>
              <a:miter lim="800000"/>
              <a:headEnd type="none" w="sm" len="sm"/>
              <a:tailEnd type="none" w="sm" len="sm"/>
            </a:ln>
          </p:spPr>
        </p:cxnSp>
        <p:cxnSp>
          <p:nvCxnSpPr>
            <p:cNvPr id="19" name="Google Shape;132;p18">
              <a:extLst>
                <a:ext uri="{FF2B5EF4-FFF2-40B4-BE49-F238E27FC236}">
                  <a16:creationId xmlns:a16="http://schemas.microsoft.com/office/drawing/2014/main" id="{7FA87A33-A5E1-1A27-4D81-9B77B0E7C01A}"/>
                </a:ext>
              </a:extLst>
            </p:cNvPr>
            <p:cNvCxnSpPr/>
            <p:nvPr/>
          </p:nvCxnSpPr>
          <p:spPr>
            <a:xfrm rot="10800000" flipH="1">
              <a:off x="6865616" y="2916501"/>
              <a:ext cx="824070" cy="4053"/>
            </a:xfrm>
            <a:prstGeom prst="straightConnector1">
              <a:avLst/>
            </a:prstGeom>
            <a:noFill/>
            <a:ln w="28575" cap="flat" cmpd="sng">
              <a:solidFill>
                <a:schemeClr val="accent1"/>
              </a:solidFill>
              <a:prstDash val="solid"/>
              <a:miter lim="800000"/>
              <a:headEnd type="none" w="sm" len="sm"/>
              <a:tailEnd type="none" w="sm" len="sm"/>
            </a:ln>
          </p:spPr>
        </p:cxnSp>
        <p:cxnSp>
          <p:nvCxnSpPr>
            <p:cNvPr id="20" name="Google Shape;133;p18">
              <a:extLst>
                <a:ext uri="{FF2B5EF4-FFF2-40B4-BE49-F238E27FC236}">
                  <a16:creationId xmlns:a16="http://schemas.microsoft.com/office/drawing/2014/main" id="{0820589E-11A7-C464-4E01-17094D014B98}"/>
                </a:ext>
              </a:extLst>
            </p:cNvPr>
            <p:cNvCxnSpPr/>
            <p:nvPr/>
          </p:nvCxnSpPr>
          <p:spPr>
            <a:xfrm rot="10800000">
              <a:off x="9161212" y="2920554"/>
              <a:ext cx="0" cy="588964"/>
            </a:xfrm>
            <a:prstGeom prst="straightConnector1">
              <a:avLst/>
            </a:prstGeom>
            <a:noFill/>
            <a:ln w="28575" cap="flat" cmpd="sng">
              <a:solidFill>
                <a:schemeClr val="accent1"/>
              </a:solidFill>
              <a:prstDash val="solid"/>
              <a:miter lim="800000"/>
              <a:headEnd type="none" w="sm" len="sm"/>
              <a:tailEnd type="none" w="sm" len="sm"/>
            </a:ln>
          </p:spPr>
        </p:cxnSp>
        <p:cxnSp>
          <p:nvCxnSpPr>
            <p:cNvPr id="21" name="Google Shape;134;p18">
              <a:extLst>
                <a:ext uri="{FF2B5EF4-FFF2-40B4-BE49-F238E27FC236}">
                  <a16:creationId xmlns:a16="http://schemas.microsoft.com/office/drawing/2014/main" id="{A8F9E067-F7CA-D326-B885-5EA70BA1B00B}"/>
                </a:ext>
              </a:extLst>
            </p:cNvPr>
            <p:cNvCxnSpPr/>
            <p:nvPr/>
          </p:nvCxnSpPr>
          <p:spPr>
            <a:xfrm rot="10800000">
              <a:off x="8530312" y="2915691"/>
              <a:ext cx="630900" cy="4863"/>
            </a:xfrm>
            <a:prstGeom prst="straightConnector1">
              <a:avLst/>
            </a:prstGeom>
            <a:noFill/>
            <a:ln w="28575" cap="flat" cmpd="sng">
              <a:solidFill>
                <a:schemeClr val="accent1"/>
              </a:solidFill>
              <a:prstDash val="solid"/>
              <a:miter lim="800000"/>
              <a:headEnd type="none" w="sm" len="sm"/>
              <a:tailEnd type="none" w="sm" len="sm"/>
            </a:ln>
          </p:spPr>
        </p:cxnSp>
        <p:cxnSp>
          <p:nvCxnSpPr>
            <p:cNvPr id="22" name="Google Shape;135;p18">
              <a:extLst>
                <a:ext uri="{FF2B5EF4-FFF2-40B4-BE49-F238E27FC236}">
                  <a16:creationId xmlns:a16="http://schemas.microsoft.com/office/drawing/2014/main" id="{EB731548-48F6-DA61-77F2-EE50B9468BA2}"/>
                </a:ext>
              </a:extLst>
            </p:cNvPr>
            <p:cNvCxnSpPr/>
            <p:nvPr/>
          </p:nvCxnSpPr>
          <p:spPr>
            <a:xfrm>
              <a:off x="8675200" y="4350979"/>
              <a:ext cx="1078630" cy="0"/>
            </a:xfrm>
            <a:prstGeom prst="straightConnector1">
              <a:avLst/>
            </a:prstGeom>
            <a:noFill/>
            <a:ln w="28575" cap="flat" cmpd="sng">
              <a:solidFill>
                <a:schemeClr val="accent1"/>
              </a:solidFill>
              <a:prstDash val="solid"/>
              <a:miter lim="800000"/>
              <a:headEnd type="none" w="sm" len="sm"/>
              <a:tailEnd type="none" w="sm" len="sm"/>
            </a:ln>
          </p:spPr>
        </p:cxnSp>
        <p:cxnSp>
          <p:nvCxnSpPr>
            <p:cNvPr id="23" name="Google Shape;136;p18">
              <a:extLst>
                <a:ext uri="{FF2B5EF4-FFF2-40B4-BE49-F238E27FC236}">
                  <a16:creationId xmlns:a16="http://schemas.microsoft.com/office/drawing/2014/main" id="{3D8D43B2-B55B-E55C-9029-A7E5B3913D91}"/>
                </a:ext>
              </a:extLst>
            </p:cNvPr>
            <p:cNvCxnSpPr/>
            <p:nvPr/>
          </p:nvCxnSpPr>
          <p:spPr>
            <a:xfrm>
              <a:off x="9204792" y="4358942"/>
              <a:ext cx="19935" cy="1309850"/>
            </a:xfrm>
            <a:prstGeom prst="straightConnector1">
              <a:avLst/>
            </a:prstGeom>
            <a:noFill/>
            <a:ln w="28575" cap="flat" cmpd="sng">
              <a:solidFill>
                <a:schemeClr val="accent1"/>
              </a:solidFill>
              <a:prstDash val="solid"/>
              <a:miter lim="800000"/>
              <a:headEnd type="none" w="sm" len="sm"/>
              <a:tailEnd type="none" w="sm" len="sm"/>
            </a:ln>
          </p:spPr>
        </p:cxnSp>
        <p:cxnSp>
          <p:nvCxnSpPr>
            <p:cNvPr id="24" name="Google Shape;137;p18">
              <a:extLst>
                <a:ext uri="{FF2B5EF4-FFF2-40B4-BE49-F238E27FC236}">
                  <a16:creationId xmlns:a16="http://schemas.microsoft.com/office/drawing/2014/main" id="{6D515344-726F-8DBC-02A7-26A333CAE366}"/>
                </a:ext>
              </a:extLst>
            </p:cNvPr>
            <p:cNvCxnSpPr>
              <a:stCxn id="7" idx="3"/>
            </p:cNvCxnSpPr>
            <p:nvPr/>
          </p:nvCxnSpPr>
          <p:spPr>
            <a:xfrm flipV="1">
              <a:off x="6763815" y="3563817"/>
              <a:ext cx="101700" cy="26446"/>
            </a:xfrm>
            <a:prstGeom prst="straightConnector1">
              <a:avLst/>
            </a:prstGeom>
            <a:noFill/>
            <a:ln w="28575" cap="flat" cmpd="sng">
              <a:solidFill>
                <a:schemeClr val="accent1"/>
              </a:solidFill>
              <a:prstDash val="solid"/>
              <a:miter lim="800000"/>
              <a:headEnd type="none" w="sm" len="sm"/>
              <a:tailEnd type="none" w="sm" len="sm"/>
            </a:ln>
          </p:spPr>
        </p:cxnSp>
        <p:cxnSp>
          <p:nvCxnSpPr>
            <p:cNvPr id="25" name="Google Shape;138;p18">
              <a:extLst>
                <a:ext uri="{FF2B5EF4-FFF2-40B4-BE49-F238E27FC236}">
                  <a16:creationId xmlns:a16="http://schemas.microsoft.com/office/drawing/2014/main" id="{78107B2F-13FE-9E42-5D44-D06F94459D99}"/>
                </a:ext>
              </a:extLst>
            </p:cNvPr>
            <p:cNvCxnSpPr/>
            <p:nvPr/>
          </p:nvCxnSpPr>
          <p:spPr>
            <a:xfrm>
              <a:off x="6763124" y="4571536"/>
              <a:ext cx="102491" cy="0"/>
            </a:xfrm>
            <a:prstGeom prst="straightConnector1">
              <a:avLst/>
            </a:prstGeom>
            <a:noFill/>
            <a:ln w="28575" cap="flat" cmpd="sng">
              <a:solidFill>
                <a:schemeClr val="accent1"/>
              </a:solidFill>
              <a:prstDash val="solid"/>
              <a:miter lim="800000"/>
              <a:headEnd type="none" w="sm" len="sm"/>
              <a:tailEnd type="none" w="sm" len="sm"/>
            </a:ln>
          </p:spPr>
        </p:cxnSp>
        <p:cxnSp>
          <p:nvCxnSpPr>
            <p:cNvPr id="26" name="Google Shape;139;p18">
              <a:extLst>
                <a:ext uri="{FF2B5EF4-FFF2-40B4-BE49-F238E27FC236}">
                  <a16:creationId xmlns:a16="http://schemas.microsoft.com/office/drawing/2014/main" id="{841ED89A-59CF-BC75-56CD-2D1CD605E48C}"/>
                </a:ext>
              </a:extLst>
            </p:cNvPr>
            <p:cNvCxnSpPr>
              <a:stCxn id="8" idx="1"/>
            </p:cNvCxnSpPr>
            <p:nvPr/>
          </p:nvCxnSpPr>
          <p:spPr>
            <a:xfrm flipH="1" flipV="1">
              <a:off x="6865532" y="4056362"/>
              <a:ext cx="150600" cy="46799"/>
            </a:xfrm>
            <a:prstGeom prst="straightConnector1">
              <a:avLst/>
            </a:prstGeom>
            <a:noFill/>
            <a:ln w="28575" cap="flat" cmpd="sng">
              <a:solidFill>
                <a:schemeClr val="accent1"/>
              </a:solidFill>
              <a:prstDash val="solid"/>
              <a:miter lim="800000"/>
              <a:headEnd type="none" w="sm" len="sm"/>
              <a:tailEnd type="none" w="sm" len="sm"/>
            </a:ln>
          </p:spPr>
        </p:cxnSp>
        <p:cxnSp>
          <p:nvCxnSpPr>
            <p:cNvPr id="27" name="Google Shape;140;p18">
              <a:extLst>
                <a:ext uri="{FF2B5EF4-FFF2-40B4-BE49-F238E27FC236}">
                  <a16:creationId xmlns:a16="http://schemas.microsoft.com/office/drawing/2014/main" id="{AF5117F3-487E-5FB7-2FCE-98F98722E254}"/>
                </a:ext>
              </a:extLst>
            </p:cNvPr>
            <p:cNvCxnSpPr/>
            <p:nvPr/>
          </p:nvCxnSpPr>
          <p:spPr>
            <a:xfrm rot="10800000">
              <a:off x="6864925" y="4988957"/>
              <a:ext cx="151206" cy="0"/>
            </a:xfrm>
            <a:prstGeom prst="straightConnector1">
              <a:avLst/>
            </a:prstGeom>
            <a:noFill/>
            <a:ln w="28575" cap="flat" cmpd="sng">
              <a:solidFill>
                <a:schemeClr val="accent1"/>
              </a:solidFill>
              <a:prstDash val="solid"/>
              <a:miter lim="800000"/>
              <a:headEnd type="none" w="sm" len="sm"/>
              <a:tailEnd type="none" w="sm" len="sm"/>
            </a:ln>
          </p:spPr>
        </p:cxnSp>
        <p:cxnSp>
          <p:nvCxnSpPr>
            <p:cNvPr id="28" name="Google Shape;141;p18">
              <a:extLst>
                <a:ext uri="{FF2B5EF4-FFF2-40B4-BE49-F238E27FC236}">
                  <a16:creationId xmlns:a16="http://schemas.microsoft.com/office/drawing/2014/main" id="{E6647E2D-3E73-5A72-2D6E-779660D44C9C}"/>
                </a:ext>
              </a:extLst>
            </p:cNvPr>
            <p:cNvCxnSpPr>
              <a:stCxn id="15" idx="3"/>
            </p:cNvCxnSpPr>
            <p:nvPr/>
          </p:nvCxnSpPr>
          <p:spPr>
            <a:xfrm flipV="1">
              <a:off x="9096693" y="5668793"/>
              <a:ext cx="128100" cy="26445"/>
            </a:xfrm>
            <a:prstGeom prst="straightConnector1">
              <a:avLst/>
            </a:prstGeom>
            <a:noFill/>
            <a:ln w="28575" cap="flat" cmpd="sng">
              <a:solidFill>
                <a:schemeClr val="accent1"/>
              </a:solidFill>
              <a:prstDash val="solid"/>
              <a:miter lim="800000"/>
              <a:headEnd type="none" w="sm" len="sm"/>
              <a:tailEnd type="none" w="sm" len="sm"/>
            </a:ln>
          </p:spPr>
        </p:cxnSp>
        <p:cxnSp>
          <p:nvCxnSpPr>
            <p:cNvPr id="29" name="Google Shape;142;p18">
              <a:extLst>
                <a:ext uri="{FF2B5EF4-FFF2-40B4-BE49-F238E27FC236}">
                  <a16:creationId xmlns:a16="http://schemas.microsoft.com/office/drawing/2014/main" id="{E2EC5658-8BF6-302C-A35F-2D2F2DB62239}"/>
                </a:ext>
              </a:extLst>
            </p:cNvPr>
            <p:cNvCxnSpPr>
              <a:cxnSpLocks/>
              <a:stCxn id="13" idx="3"/>
            </p:cNvCxnSpPr>
            <p:nvPr/>
          </p:nvCxnSpPr>
          <p:spPr>
            <a:xfrm flipV="1">
              <a:off x="9096694" y="4590813"/>
              <a:ext cx="108000" cy="26445"/>
            </a:xfrm>
            <a:prstGeom prst="straightConnector1">
              <a:avLst/>
            </a:prstGeom>
            <a:noFill/>
            <a:ln w="28575" cap="flat" cmpd="sng">
              <a:solidFill>
                <a:schemeClr val="accent1"/>
              </a:solidFill>
              <a:prstDash val="solid"/>
              <a:miter lim="800000"/>
              <a:headEnd type="none" w="sm" len="sm"/>
              <a:tailEnd type="none" w="sm" len="sm"/>
            </a:ln>
          </p:spPr>
        </p:cxnSp>
        <p:cxnSp>
          <p:nvCxnSpPr>
            <p:cNvPr id="30" name="Google Shape;143;p18">
              <a:extLst>
                <a:ext uri="{FF2B5EF4-FFF2-40B4-BE49-F238E27FC236}">
                  <a16:creationId xmlns:a16="http://schemas.microsoft.com/office/drawing/2014/main" id="{03288D11-9122-2087-E975-706F6F3D1588}"/>
                </a:ext>
              </a:extLst>
            </p:cNvPr>
            <p:cNvCxnSpPr/>
            <p:nvPr/>
          </p:nvCxnSpPr>
          <p:spPr>
            <a:xfrm>
              <a:off x="9087092" y="5122726"/>
              <a:ext cx="123139" cy="0"/>
            </a:xfrm>
            <a:prstGeom prst="straightConnector1">
              <a:avLst/>
            </a:prstGeom>
            <a:noFill/>
            <a:ln w="28575" cap="flat" cmpd="sng">
              <a:solidFill>
                <a:schemeClr val="accent1"/>
              </a:solidFill>
              <a:prstDash val="solid"/>
              <a:miter lim="800000"/>
              <a:headEnd type="none" w="sm" len="sm"/>
              <a:tailEnd type="none" w="sm" len="sm"/>
            </a:ln>
          </p:spPr>
        </p:cxnSp>
        <p:cxnSp>
          <p:nvCxnSpPr>
            <p:cNvPr id="31" name="Google Shape;144;p18">
              <a:extLst>
                <a:ext uri="{FF2B5EF4-FFF2-40B4-BE49-F238E27FC236}">
                  <a16:creationId xmlns:a16="http://schemas.microsoft.com/office/drawing/2014/main" id="{646CE96E-729E-D5D7-B4A9-66A66A0E994B}"/>
                </a:ext>
              </a:extLst>
            </p:cNvPr>
            <p:cNvCxnSpPr>
              <a:stCxn id="16" idx="1"/>
            </p:cNvCxnSpPr>
            <p:nvPr/>
          </p:nvCxnSpPr>
          <p:spPr>
            <a:xfrm flipH="1" flipV="1">
              <a:off x="9214571" y="4812666"/>
              <a:ext cx="128400" cy="26446"/>
            </a:xfrm>
            <a:prstGeom prst="straightConnector1">
              <a:avLst/>
            </a:prstGeom>
            <a:noFill/>
            <a:ln w="28575" cap="flat" cmpd="sng">
              <a:solidFill>
                <a:schemeClr val="accent1"/>
              </a:solidFill>
              <a:prstDash val="solid"/>
              <a:miter lim="800000"/>
              <a:headEnd type="none" w="sm" len="sm"/>
              <a:tailEnd type="none" w="sm" len="sm"/>
            </a:ln>
          </p:spPr>
        </p:cxnSp>
        <p:cxnSp>
          <p:nvCxnSpPr>
            <p:cNvPr id="32" name="Google Shape;145;p18">
              <a:extLst>
                <a:ext uri="{FF2B5EF4-FFF2-40B4-BE49-F238E27FC236}">
                  <a16:creationId xmlns:a16="http://schemas.microsoft.com/office/drawing/2014/main" id="{2163FB85-FB57-B34A-DD07-D9927E3E5A23}"/>
                </a:ext>
              </a:extLst>
            </p:cNvPr>
            <p:cNvCxnSpPr/>
            <p:nvPr/>
          </p:nvCxnSpPr>
          <p:spPr>
            <a:xfrm rot="10800000">
              <a:off x="9209685" y="5416942"/>
              <a:ext cx="123139" cy="0"/>
            </a:xfrm>
            <a:prstGeom prst="straightConnector1">
              <a:avLst/>
            </a:prstGeom>
            <a:noFill/>
            <a:ln w="28575" cap="flat" cmpd="sng">
              <a:solidFill>
                <a:schemeClr val="accent1"/>
              </a:solidFill>
              <a:prstDash val="solid"/>
              <a:miter lim="800000"/>
              <a:headEnd type="none" w="sm" len="sm"/>
              <a:tailEnd type="none" w="sm" len="sm"/>
            </a:ln>
          </p:spPr>
        </p:cxnSp>
        <p:cxnSp>
          <p:nvCxnSpPr>
            <p:cNvPr id="33" name="Google Shape;146;p18">
              <a:extLst>
                <a:ext uri="{FF2B5EF4-FFF2-40B4-BE49-F238E27FC236}">
                  <a16:creationId xmlns:a16="http://schemas.microsoft.com/office/drawing/2014/main" id="{DB18514F-EC9E-890C-E964-266AE493B569}"/>
                </a:ext>
              </a:extLst>
            </p:cNvPr>
            <p:cNvCxnSpPr>
              <a:cxnSpLocks/>
              <a:endCxn id="11" idx="2"/>
            </p:cNvCxnSpPr>
            <p:nvPr/>
          </p:nvCxnSpPr>
          <p:spPr>
            <a:xfrm flipH="1">
              <a:off x="8514864" y="4215869"/>
              <a:ext cx="136974" cy="17459"/>
            </a:xfrm>
            <a:prstGeom prst="straightConnector1">
              <a:avLst/>
            </a:prstGeom>
            <a:noFill/>
            <a:ln w="28575" cap="flat" cmpd="sng">
              <a:solidFill>
                <a:schemeClr val="accent1"/>
              </a:solidFill>
              <a:prstDash val="solid"/>
              <a:miter lim="800000"/>
              <a:headEnd type="none" w="sm" len="sm"/>
              <a:tailEnd type="none" w="sm" len="sm"/>
            </a:ln>
          </p:spPr>
        </p:cxnSp>
        <p:cxnSp>
          <p:nvCxnSpPr>
            <p:cNvPr id="34" name="Google Shape;147;p18">
              <a:extLst>
                <a:ext uri="{FF2B5EF4-FFF2-40B4-BE49-F238E27FC236}">
                  <a16:creationId xmlns:a16="http://schemas.microsoft.com/office/drawing/2014/main" id="{E46E7BFC-224F-2934-705E-39825BA874CF}"/>
                </a:ext>
              </a:extLst>
            </p:cNvPr>
            <p:cNvCxnSpPr>
              <a:cxnSpLocks/>
              <a:stCxn id="12" idx="2"/>
            </p:cNvCxnSpPr>
            <p:nvPr/>
          </p:nvCxnSpPr>
          <p:spPr>
            <a:xfrm flipH="1" flipV="1">
              <a:off x="9763394" y="4220877"/>
              <a:ext cx="102121" cy="74805"/>
            </a:xfrm>
            <a:prstGeom prst="straightConnector1">
              <a:avLst/>
            </a:prstGeom>
            <a:noFill/>
            <a:ln w="28575" cap="flat" cmpd="sng">
              <a:solidFill>
                <a:schemeClr val="accent1"/>
              </a:solidFill>
              <a:prstDash val="solid"/>
              <a:miter lim="800000"/>
              <a:headEnd type="none" w="sm" len="sm"/>
              <a:tailEnd type="none" w="sm" len="sm"/>
            </a:ln>
          </p:spPr>
        </p:cxnSp>
      </p:grpSp>
    </p:spTree>
    <p:extLst>
      <p:ext uri="{BB962C8B-B14F-4D97-AF65-F5344CB8AC3E}">
        <p14:creationId xmlns:p14="http://schemas.microsoft.com/office/powerpoint/2010/main" val="247931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1A6A-27F1-CE92-1A95-F9A448E75795}"/>
              </a:ext>
            </a:extLst>
          </p:cNvPr>
          <p:cNvSpPr>
            <a:spLocks noGrp="1"/>
          </p:cNvSpPr>
          <p:nvPr>
            <p:ph type="title"/>
          </p:nvPr>
        </p:nvSpPr>
        <p:spPr/>
        <p:txBody>
          <a:bodyPr/>
          <a:lstStyle/>
          <a:p>
            <a:r>
              <a:rPr lang="en-US" dirty="0"/>
              <a:t>Every Missionary Referral is a Member Referral</a:t>
            </a:r>
          </a:p>
        </p:txBody>
      </p:sp>
      <p:sp>
        <p:nvSpPr>
          <p:cNvPr id="3" name="Content Placeholder 2">
            <a:extLst>
              <a:ext uri="{FF2B5EF4-FFF2-40B4-BE49-F238E27FC236}">
                <a16:creationId xmlns:a16="http://schemas.microsoft.com/office/drawing/2014/main" id="{C72477B8-6006-1D42-97D5-6F789198039E}"/>
              </a:ext>
            </a:extLst>
          </p:cNvPr>
          <p:cNvSpPr>
            <a:spLocks noGrp="1"/>
          </p:cNvSpPr>
          <p:nvPr>
            <p:ph sz="quarter" idx="10"/>
          </p:nvPr>
        </p:nvSpPr>
        <p:spPr/>
        <p:txBody>
          <a:bodyPr>
            <a:normAutofit/>
          </a:bodyPr>
          <a:lstStyle/>
          <a:p>
            <a:pPr marL="285750" indent="-285750">
              <a:buFont typeface="Arial" panose="020B0604020202020204" pitchFamily="34" charset="0"/>
              <a:buChar char="•"/>
            </a:pPr>
            <a:r>
              <a:rPr lang="en-US" sz="2400" dirty="0"/>
              <a:t>Lessons with members present</a:t>
            </a:r>
          </a:p>
          <a:p>
            <a:pPr marL="285750" indent="-285750">
              <a:buFont typeface="Arial" panose="020B0604020202020204" pitchFamily="34" charset="0"/>
              <a:buChar char="•"/>
            </a:pPr>
            <a:r>
              <a:rPr lang="en-US" sz="2400" dirty="0"/>
              <a:t>Members befriending missionary friends at church and guide through church services</a:t>
            </a:r>
          </a:p>
          <a:p>
            <a:pPr marL="285750" indent="-285750">
              <a:buFont typeface="Arial" panose="020B0604020202020204" pitchFamily="34" charset="0"/>
              <a:buChar char="•"/>
            </a:pPr>
            <a:r>
              <a:rPr lang="en-US" sz="2400" dirty="0"/>
              <a:t>Members invite missionary friends to dinner</a:t>
            </a:r>
          </a:p>
        </p:txBody>
      </p:sp>
      <p:sp>
        <p:nvSpPr>
          <p:cNvPr id="4" name="Slide Number Placeholder 3">
            <a:extLst>
              <a:ext uri="{FF2B5EF4-FFF2-40B4-BE49-F238E27FC236}">
                <a16:creationId xmlns:a16="http://schemas.microsoft.com/office/drawing/2014/main" id="{C8194527-889F-E39C-7EB6-C7CF20A12C06}"/>
              </a:ext>
            </a:extLst>
          </p:cNvPr>
          <p:cNvSpPr>
            <a:spLocks noGrp="1"/>
          </p:cNvSpPr>
          <p:nvPr>
            <p:ph type="sldNum" sz="quarter" idx="4"/>
          </p:nvPr>
        </p:nvSpPr>
        <p:spPr/>
        <p:txBody>
          <a:bodyPr/>
          <a:lstStyle/>
          <a:p>
            <a:fld id="{08AB70BE-1769-45B8-85A6-0C837432C7E6}" type="slidenum">
              <a:rPr lang="en-US" smtClean="0"/>
              <a:pPr/>
              <a:t>5</a:t>
            </a:fld>
            <a:endParaRPr lang="en-US" dirty="0"/>
          </a:p>
        </p:txBody>
      </p:sp>
    </p:spTree>
    <p:extLst>
      <p:ext uri="{BB962C8B-B14F-4D97-AF65-F5344CB8AC3E}">
        <p14:creationId xmlns:p14="http://schemas.microsoft.com/office/powerpoint/2010/main" val="17877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8AA3-5F12-DD75-03A0-27CD373D1994}"/>
              </a:ext>
            </a:extLst>
          </p:cNvPr>
          <p:cNvSpPr>
            <a:spLocks noGrp="1"/>
          </p:cNvSpPr>
          <p:nvPr>
            <p:ph type="title"/>
          </p:nvPr>
        </p:nvSpPr>
        <p:spPr/>
        <p:txBody>
          <a:bodyPr/>
          <a:lstStyle/>
          <a:p>
            <a:r>
              <a:rPr lang="en-US" dirty="0"/>
              <a:t>Members Sacred Missionary Experiences</a:t>
            </a:r>
          </a:p>
        </p:txBody>
      </p:sp>
      <p:sp>
        <p:nvSpPr>
          <p:cNvPr id="3" name="Content Placeholder 2">
            <a:extLst>
              <a:ext uri="{FF2B5EF4-FFF2-40B4-BE49-F238E27FC236}">
                <a16:creationId xmlns:a16="http://schemas.microsoft.com/office/drawing/2014/main" id="{87814D76-6C5D-F3EB-20CF-AFD1DD579F42}"/>
              </a:ext>
            </a:extLst>
          </p:cNvPr>
          <p:cNvSpPr>
            <a:spLocks noGrp="1"/>
          </p:cNvSpPr>
          <p:nvPr>
            <p:ph sz="quarter" idx="10"/>
          </p:nvPr>
        </p:nvSpPr>
        <p:spPr>
          <a:xfrm>
            <a:off x="5360465" y="632637"/>
            <a:ext cx="5536135" cy="5300330"/>
          </a:xfrm>
        </p:spPr>
        <p:txBody>
          <a:bodyPr>
            <a:normAutofit/>
          </a:bodyPr>
          <a:lstStyle/>
          <a:p>
            <a:pPr marL="342900" indent="-342900">
              <a:buFont typeface="Arial" panose="020B0604020202020204" pitchFamily="34" charset="0"/>
              <a:buChar char="•"/>
            </a:pPr>
            <a:r>
              <a:rPr lang="en-US" sz="2400" dirty="0"/>
              <a:t>Work with missionaries with fellowshipping</a:t>
            </a:r>
          </a:p>
          <a:p>
            <a:pPr marL="342900" indent="-342900">
              <a:buFont typeface="Arial" panose="020B0604020202020204" pitchFamily="34" charset="0"/>
              <a:buChar char="•"/>
            </a:pPr>
            <a:r>
              <a:rPr lang="en-US" sz="2400" dirty="0"/>
              <a:t>Take longer term view with member and full-time missionary partnership working together</a:t>
            </a:r>
          </a:p>
          <a:p>
            <a:pPr marL="342900" indent="-342900">
              <a:buFont typeface="Arial" panose="020B0604020202020204" pitchFamily="34" charset="0"/>
              <a:buChar char="•"/>
            </a:pPr>
            <a:r>
              <a:rPr lang="en-US" sz="2400" dirty="0"/>
              <a:t>Love, Share, and Invite in ways that feel natural</a:t>
            </a:r>
          </a:p>
          <a:p>
            <a:pPr marL="342900" indent="-342900">
              <a:buFont typeface="Arial" panose="020B0604020202020204" pitchFamily="34" charset="0"/>
              <a:buChar char="•"/>
            </a:pPr>
            <a:r>
              <a:rPr lang="en-US" sz="2400" dirty="0"/>
              <a:t>Become familiar with Sharing the Gospel Section in Gospel Library App</a:t>
            </a:r>
          </a:p>
          <a:p>
            <a:endParaRPr lang="en-US" dirty="0"/>
          </a:p>
          <a:p>
            <a:endParaRPr lang="en-US" dirty="0"/>
          </a:p>
        </p:txBody>
      </p:sp>
      <p:sp>
        <p:nvSpPr>
          <p:cNvPr id="4" name="Slide Number Placeholder 3">
            <a:extLst>
              <a:ext uri="{FF2B5EF4-FFF2-40B4-BE49-F238E27FC236}">
                <a16:creationId xmlns:a16="http://schemas.microsoft.com/office/drawing/2014/main" id="{05DD9219-6F38-0CAF-68D1-8AAD08987614}"/>
              </a:ext>
            </a:extLst>
          </p:cNvPr>
          <p:cNvSpPr>
            <a:spLocks noGrp="1"/>
          </p:cNvSpPr>
          <p:nvPr>
            <p:ph type="sldNum" sz="quarter" idx="4"/>
          </p:nvPr>
        </p:nvSpPr>
        <p:spPr/>
        <p:txBody>
          <a:bodyPr/>
          <a:lstStyle/>
          <a:p>
            <a:fld id="{08AB70BE-1769-45B8-85A6-0C837432C7E6}" type="slidenum">
              <a:rPr lang="en-US" smtClean="0"/>
              <a:pPr/>
              <a:t>6</a:t>
            </a:fld>
            <a:endParaRPr lang="en-US" dirty="0"/>
          </a:p>
        </p:txBody>
      </p:sp>
    </p:spTree>
    <p:extLst>
      <p:ext uri="{BB962C8B-B14F-4D97-AF65-F5344CB8AC3E}">
        <p14:creationId xmlns:p14="http://schemas.microsoft.com/office/powerpoint/2010/main" val="366500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521B-D233-D804-8C0B-2BB7DDF05506}"/>
              </a:ext>
            </a:extLst>
          </p:cNvPr>
          <p:cNvSpPr>
            <a:spLocks noGrp="1"/>
          </p:cNvSpPr>
          <p:nvPr>
            <p:ph type="title"/>
          </p:nvPr>
        </p:nvSpPr>
        <p:spPr/>
        <p:txBody>
          <a:bodyPr/>
          <a:lstStyle/>
          <a:p>
            <a:r>
              <a:rPr lang="en-US" dirty="0"/>
              <a:t>Weekly Ward Missionary Coordination “Huddle”</a:t>
            </a:r>
          </a:p>
        </p:txBody>
      </p:sp>
      <p:sp>
        <p:nvSpPr>
          <p:cNvPr id="3" name="Content Placeholder 2">
            <a:extLst>
              <a:ext uri="{FF2B5EF4-FFF2-40B4-BE49-F238E27FC236}">
                <a16:creationId xmlns:a16="http://schemas.microsoft.com/office/drawing/2014/main" id="{8ADF4AE7-4D8E-FA0B-E1EF-BC102E7A4A23}"/>
              </a:ext>
            </a:extLst>
          </p:cNvPr>
          <p:cNvSpPr>
            <a:spLocks noGrp="1"/>
          </p:cNvSpPr>
          <p:nvPr>
            <p:ph sz="quarter" idx="10"/>
          </p:nvPr>
        </p:nvSpPr>
        <p:spPr/>
        <p:txBody>
          <a:bodyPr>
            <a:normAutofit fontScale="92500" lnSpcReduction="20000"/>
          </a:bodyPr>
          <a:lstStyle/>
          <a:p>
            <a:pPr marL="285750" lvl="0" indent="-285750">
              <a:spcBef>
                <a:spcPts val="1000"/>
              </a:spcBef>
              <a:buSzPct val="80000"/>
              <a:buFont typeface="Arial" panose="020B0604020202020204" pitchFamily="34" charset="0"/>
              <a:buChar char="•"/>
            </a:pPr>
            <a:r>
              <a:rPr lang="en-US" sz="2800" dirty="0"/>
              <a:t>Every Week! In person or remote</a:t>
            </a:r>
          </a:p>
          <a:p>
            <a:pPr marL="285750" lvl="0" indent="-285750">
              <a:spcBef>
                <a:spcPts val="1000"/>
              </a:spcBef>
              <a:buSzPct val="80000"/>
              <a:buFont typeface="Arial" panose="020B0604020202020204" pitchFamily="34" charset="0"/>
              <a:buChar char="•"/>
            </a:pPr>
            <a:r>
              <a:rPr lang="en-US" sz="2800" dirty="0"/>
              <a:t>Brief and Informal – assignment driven</a:t>
            </a:r>
          </a:p>
          <a:p>
            <a:pPr marL="285750" lvl="0" indent="-285750">
              <a:spcBef>
                <a:spcPts val="1000"/>
              </a:spcBef>
              <a:buSzPct val="80000"/>
              <a:buFont typeface="Arial" panose="020B0604020202020204" pitchFamily="34" charset="0"/>
              <a:buChar char="•"/>
            </a:pPr>
            <a:r>
              <a:rPr lang="en-US" sz="2800" dirty="0"/>
              <a:t>Strive for complete “Team” attendance</a:t>
            </a:r>
          </a:p>
          <a:p>
            <a:pPr marL="285750" lvl="0" indent="-285750">
              <a:spcBef>
                <a:spcPts val="1000"/>
              </a:spcBef>
              <a:buSzPct val="80000"/>
              <a:buFont typeface="Arial" panose="020B0604020202020204" pitchFamily="34" charset="0"/>
              <a:buChar char="•"/>
            </a:pPr>
            <a:r>
              <a:rPr lang="en-US" sz="2800" dirty="0"/>
              <a:t>Ensure ALL are involved</a:t>
            </a:r>
          </a:p>
          <a:p>
            <a:pPr marL="285750" lvl="0" indent="-285750">
              <a:spcBef>
                <a:spcPts val="1000"/>
              </a:spcBef>
              <a:buSzPct val="80000"/>
              <a:buFont typeface="Arial" panose="020B0604020202020204" pitchFamily="34" charset="0"/>
              <a:buChar char="•"/>
            </a:pPr>
            <a:r>
              <a:rPr lang="en-US" sz="2800" dirty="0"/>
              <a:t>Strive for unity and love</a:t>
            </a:r>
          </a:p>
          <a:p>
            <a:endParaRPr lang="en-US" dirty="0"/>
          </a:p>
        </p:txBody>
      </p:sp>
      <p:sp>
        <p:nvSpPr>
          <p:cNvPr id="4" name="Slide Number Placeholder 3">
            <a:extLst>
              <a:ext uri="{FF2B5EF4-FFF2-40B4-BE49-F238E27FC236}">
                <a16:creationId xmlns:a16="http://schemas.microsoft.com/office/drawing/2014/main" id="{2C31EB56-EC12-9A07-F3CE-61AECBF78DBA}"/>
              </a:ext>
            </a:extLst>
          </p:cNvPr>
          <p:cNvSpPr>
            <a:spLocks noGrp="1"/>
          </p:cNvSpPr>
          <p:nvPr>
            <p:ph type="sldNum" sz="quarter" idx="4"/>
          </p:nvPr>
        </p:nvSpPr>
        <p:spPr/>
        <p:txBody>
          <a:bodyPr/>
          <a:lstStyle/>
          <a:p>
            <a:fld id="{08AB70BE-1769-45B8-85A6-0C837432C7E6}" type="slidenum">
              <a:rPr lang="en-US" smtClean="0"/>
              <a:pPr/>
              <a:t>7</a:t>
            </a:fld>
            <a:endParaRPr lang="en-US" dirty="0"/>
          </a:p>
        </p:txBody>
      </p:sp>
    </p:spTree>
    <p:extLst>
      <p:ext uri="{BB962C8B-B14F-4D97-AF65-F5344CB8AC3E}">
        <p14:creationId xmlns:p14="http://schemas.microsoft.com/office/powerpoint/2010/main" val="297544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379C-D566-4946-6DCA-921C8308CF84}"/>
              </a:ext>
            </a:extLst>
          </p:cNvPr>
          <p:cNvSpPr>
            <a:spLocks noGrp="1"/>
          </p:cNvSpPr>
          <p:nvPr>
            <p:ph type="title"/>
          </p:nvPr>
        </p:nvSpPr>
        <p:spPr/>
        <p:txBody>
          <a:bodyPr/>
          <a:lstStyle/>
          <a:p>
            <a:r>
              <a:rPr lang="en-US" dirty="0"/>
              <a:t>Weekly Missionary “Huddle”</a:t>
            </a:r>
          </a:p>
        </p:txBody>
      </p:sp>
      <p:sp>
        <p:nvSpPr>
          <p:cNvPr id="3" name="Content Placeholder 2">
            <a:extLst>
              <a:ext uri="{FF2B5EF4-FFF2-40B4-BE49-F238E27FC236}">
                <a16:creationId xmlns:a16="http://schemas.microsoft.com/office/drawing/2014/main" id="{65BFF3BE-78D7-12E8-6D5B-711AA8CB1188}"/>
              </a:ext>
            </a:extLst>
          </p:cNvPr>
          <p:cNvSpPr>
            <a:spLocks noGrp="1"/>
          </p:cNvSpPr>
          <p:nvPr>
            <p:ph sz="quarter" idx="10"/>
          </p:nvPr>
        </p:nvSpPr>
        <p:spPr>
          <a:xfrm>
            <a:off x="5360465" y="1017700"/>
            <a:ext cx="5536135" cy="4965404"/>
          </a:xfrm>
        </p:spPr>
        <p:txBody>
          <a:bodyPr>
            <a:noAutofit/>
          </a:bodyPr>
          <a:lstStyle/>
          <a:p>
            <a:pPr marL="285750" indent="-285750">
              <a:buFont typeface="Arial" panose="020B0604020202020204" pitchFamily="34" charset="0"/>
              <a:buChar char="•"/>
            </a:pPr>
            <a:r>
              <a:rPr lang="en-US" sz="2000" dirty="0"/>
              <a:t>10 min or less!</a:t>
            </a:r>
          </a:p>
          <a:p>
            <a:pPr marL="285750" indent="-285750">
              <a:buFont typeface="Arial" panose="020B0604020202020204" pitchFamily="34" charset="0"/>
              <a:buChar char="•"/>
            </a:pPr>
            <a:r>
              <a:rPr lang="en-US" sz="2000" dirty="0"/>
              <a:t>EPQ/RSP/WML can take turns conducting</a:t>
            </a:r>
          </a:p>
          <a:p>
            <a:pPr marL="285750" indent="-285750">
              <a:buFont typeface="Arial" panose="020B0604020202020204" pitchFamily="34" charset="0"/>
              <a:buChar char="•"/>
            </a:pPr>
            <a:r>
              <a:rPr lang="en-US" sz="2000" dirty="0"/>
              <a:t>Use My Covenant Path App – missionaries keep updated</a:t>
            </a:r>
          </a:p>
          <a:p>
            <a:pPr marL="285750" indent="-285750">
              <a:buFont typeface="Arial" panose="020B0604020202020204" pitchFamily="34" charset="0"/>
              <a:buChar char="•"/>
            </a:pPr>
            <a:r>
              <a:rPr lang="en-US" sz="2000" dirty="0"/>
              <a:t>Ask </a:t>
            </a:r>
            <a:r>
              <a:rPr lang="en-US" sz="2000" b="1" dirty="0"/>
              <a:t>two</a:t>
            </a:r>
            <a:r>
              <a:rPr lang="en-US" sz="2000" dirty="0"/>
              <a:t> questions during each huddle:</a:t>
            </a:r>
          </a:p>
          <a:p>
            <a:pPr marL="742950" lvl="1" indent="-285750">
              <a:buFont typeface="Arial" panose="020B0604020202020204" pitchFamily="34" charset="0"/>
              <a:buChar char="•"/>
            </a:pPr>
            <a:r>
              <a:rPr lang="en-US" sz="1800" dirty="0"/>
              <a:t>What new convert missed church and who will visit them?</a:t>
            </a:r>
          </a:p>
          <a:p>
            <a:pPr marL="742950" lvl="1" indent="-285750">
              <a:buFont typeface="Arial" panose="020B0604020202020204" pitchFamily="34" charset="0"/>
              <a:buChar char="•"/>
            </a:pPr>
            <a:r>
              <a:rPr lang="en-US" sz="1800" dirty="0"/>
              <a:t>Who is the missionaries teaching and can we help?</a:t>
            </a:r>
          </a:p>
          <a:p>
            <a:r>
              <a:rPr lang="en-US" sz="2000" dirty="0"/>
              <a:t>	</a:t>
            </a:r>
          </a:p>
        </p:txBody>
      </p:sp>
      <p:sp>
        <p:nvSpPr>
          <p:cNvPr id="4" name="Slide Number Placeholder 3">
            <a:extLst>
              <a:ext uri="{FF2B5EF4-FFF2-40B4-BE49-F238E27FC236}">
                <a16:creationId xmlns:a16="http://schemas.microsoft.com/office/drawing/2014/main" id="{63961DCB-7097-1026-1FF9-5699958E0FA0}"/>
              </a:ext>
            </a:extLst>
          </p:cNvPr>
          <p:cNvSpPr>
            <a:spLocks noGrp="1"/>
          </p:cNvSpPr>
          <p:nvPr>
            <p:ph type="sldNum" sz="quarter" idx="4"/>
          </p:nvPr>
        </p:nvSpPr>
        <p:spPr/>
        <p:txBody>
          <a:bodyPr/>
          <a:lstStyle/>
          <a:p>
            <a:fld id="{08AB70BE-1769-45B8-85A6-0C837432C7E6}" type="slidenum">
              <a:rPr lang="en-US" smtClean="0"/>
              <a:pPr/>
              <a:t>8</a:t>
            </a:fld>
            <a:endParaRPr lang="en-US" dirty="0"/>
          </a:p>
        </p:txBody>
      </p:sp>
    </p:spTree>
    <p:extLst>
      <p:ext uri="{BB962C8B-B14F-4D97-AF65-F5344CB8AC3E}">
        <p14:creationId xmlns:p14="http://schemas.microsoft.com/office/powerpoint/2010/main" val="86397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9915-2C1F-1F76-352F-A04E51FB7CF5}"/>
              </a:ext>
            </a:extLst>
          </p:cNvPr>
          <p:cNvSpPr>
            <a:spLocks noGrp="1"/>
          </p:cNvSpPr>
          <p:nvPr>
            <p:ph type="title"/>
          </p:nvPr>
        </p:nvSpPr>
        <p:spPr/>
        <p:txBody>
          <a:bodyPr/>
          <a:lstStyle/>
          <a:p>
            <a:pPr algn="ctr"/>
            <a:r>
              <a:rPr lang="en-US" dirty="0"/>
              <a:t>Words From the Lord’s Prophet</a:t>
            </a:r>
          </a:p>
        </p:txBody>
      </p:sp>
      <p:sp>
        <p:nvSpPr>
          <p:cNvPr id="4" name="Content Placeholder 3">
            <a:extLst>
              <a:ext uri="{FF2B5EF4-FFF2-40B4-BE49-F238E27FC236}">
                <a16:creationId xmlns:a16="http://schemas.microsoft.com/office/drawing/2014/main" id="{BCD69D8E-08D1-C576-8D3D-413C89A1CDE6}"/>
              </a:ext>
            </a:extLst>
          </p:cNvPr>
          <p:cNvSpPr>
            <a:spLocks noGrp="1"/>
          </p:cNvSpPr>
          <p:nvPr>
            <p:ph sz="half" idx="2"/>
          </p:nvPr>
        </p:nvSpPr>
        <p:spPr/>
        <p:txBody>
          <a:bodyPr>
            <a:normAutofit/>
          </a:bodyPr>
          <a:lstStyle/>
          <a:p>
            <a:pPr marL="0" indent="0">
              <a:buNone/>
            </a:pPr>
            <a:r>
              <a:rPr lang="en-US" sz="2400" b="0" i="0" dirty="0">
                <a:effectLst/>
              </a:rPr>
              <a:t>“These surely are the latter days, </a:t>
            </a:r>
            <a:r>
              <a:rPr lang="en-US" sz="2400" b="0" i="1" dirty="0">
                <a:effectLst/>
              </a:rPr>
              <a:t>and the Lord is hastening His work to gather Israel</a:t>
            </a:r>
            <a:r>
              <a:rPr lang="en-US" sz="2400" b="0" i="0" dirty="0">
                <a:effectLst/>
              </a:rPr>
              <a:t>. </a:t>
            </a:r>
            <a:r>
              <a:rPr lang="en-US" sz="2400" b="0" i="1" dirty="0">
                <a:effectLst/>
              </a:rPr>
              <a:t>That gathering is the most important thing taking place on earth today. Nothing else compares in magnitude, nothing else compares in importance, nothing else compares in majesty</a:t>
            </a:r>
            <a:r>
              <a:rPr lang="en-US" sz="2400" b="0" i="0" dirty="0">
                <a:effectLst/>
              </a:rPr>
              <a:t>.”</a:t>
            </a:r>
            <a:endParaRPr lang="en-US" sz="2400" dirty="0"/>
          </a:p>
          <a:p>
            <a:endParaRPr lang="en-US" dirty="0"/>
          </a:p>
        </p:txBody>
      </p:sp>
      <p:sp>
        <p:nvSpPr>
          <p:cNvPr id="5" name="Slide Number Placeholder 4">
            <a:extLst>
              <a:ext uri="{FF2B5EF4-FFF2-40B4-BE49-F238E27FC236}">
                <a16:creationId xmlns:a16="http://schemas.microsoft.com/office/drawing/2014/main" id="{23C40630-A5AA-091C-FE92-437A20DEC88F}"/>
              </a:ext>
            </a:extLst>
          </p:cNvPr>
          <p:cNvSpPr>
            <a:spLocks noGrp="1"/>
          </p:cNvSpPr>
          <p:nvPr>
            <p:ph type="sldNum" sz="quarter" idx="12"/>
          </p:nvPr>
        </p:nvSpPr>
        <p:spPr/>
        <p:txBody>
          <a:bodyPr/>
          <a:lstStyle/>
          <a:p>
            <a:fld id="{08AB70BE-1769-45B8-85A6-0C837432C7E6}" type="slidenum">
              <a:rPr lang="en-US" smtClean="0"/>
              <a:pPr/>
              <a:t>9</a:t>
            </a:fld>
            <a:endParaRPr lang="en-US" dirty="0"/>
          </a:p>
        </p:txBody>
      </p:sp>
      <p:pic>
        <p:nvPicPr>
          <p:cNvPr id="6" name="Picture 2" descr="Download President Russell M Nelson Coloring Page Pictures">
            <a:extLst>
              <a:ext uri="{FF2B5EF4-FFF2-40B4-BE49-F238E27FC236}">
                <a16:creationId xmlns:a16="http://schemas.microsoft.com/office/drawing/2014/main" id="{BFF5E4BB-BDCD-D524-D8D0-0C31AC160D66}"/>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2" b="19999"/>
          <a:stretch/>
        </p:blipFill>
        <p:spPr bwMode="auto">
          <a:xfrm>
            <a:off x="1707247" y="2163763"/>
            <a:ext cx="4013419" cy="4013200"/>
          </a:xfrm>
          <a:prstGeom prst="rect">
            <a:avLst/>
          </a:prstGeom>
          <a:solidFill>
            <a:srgbClr val="FFFFFF"/>
          </a:solidFill>
        </p:spPr>
      </p:pic>
    </p:spTree>
    <p:extLst>
      <p:ext uri="{BB962C8B-B14F-4D97-AF65-F5344CB8AC3E}">
        <p14:creationId xmlns:p14="http://schemas.microsoft.com/office/powerpoint/2010/main" val="2540478077"/>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7C3E5-1734-4636-9EC5-AEB06BF1FB2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3.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{D1A22CD3-728C-44B9-B241-233FE268D891}tf89118109_win32</Template>
  <TotalTime>97</TotalTime>
  <Words>475</Words>
  <Application>Microsoft Office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Nova Light</vt:lpstr>
      <vt:lpstr>Calibri</vt:lpstr>
      <vt:lpstr>Elephant</vt:lpstr>
      <vt:lpstr>ModOverlayVTI</vt:lpstr>
      <vt:lpstr>Palm Bay Stake Coordination November 2024</vt:lpstr>
      <vt:lpstr>Stake Role</vt:lpstr>
      <vt:lpstr>Stake Missionary Vision</vt:lpstr>
      <vt:lpstr>Ward Role in Missionary Work</vt:lpstr>
      <vt:lpstr>Every Missionary Referral is a Member Referral</vt:lpstr>
      <vt:lpstr>Members Sacred Missionary Experiences</vt:lpstr>
      <vt:lpstr>Weekly Ward Missionary Coordination “Huddle”</vt:lpstr>
      <vt:lpstr>Weekly Missionary “Huddle”</vt:lpstr>
      <vt:lpstr>Words From the Lord’s Prophet</vt:lpstr>
      <vt:lpstr>Words from the Lord’s Prophet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Jarom Hanson</dc:creator>
  <cp:lastModifiedBy>Jarom Hanson</cp:lastModifiedBy>
  <cp:revision>1</cp:revision>
  <dcterms:created xsi:type="dcterms:W3CDTF">2024-11-04T20:51:46Z</dcterms:created>
  <dcterms:modified xsi:type="dcterms:W3CDTF">2024-11-05T17:40:31Z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